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B07B64-07F5-4CD1-9495-77179A7D7DAB}" type="datetimeFigureOut">
              <a:rPr lang="en-US" smtClean="0"/>
              <a:t>1/3/2016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3D00BD-23C2-496D-B7AA-F7E06FD10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898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After slides show video clips: </a:t>
            </a:r>
          </a:p>
          <a:p>
            <a:endParaRPr lang="en-US" dirty="0" smtClean="0"/>
          </a:p>
          <a:p>
            <a:r>
              <a:rPr lang="en-US" dirty="0" smtClean="0"/>
              <a:t>https://www.youtube.com/watch?v=-4EDhdAHrOg all about the nail</a:t>
            </a:r>
          </a:p>
          <a:p>
            <a:endParaRPr lang="en-US" dirty="0" smtClean="0"/>
          </a:p>
          <a:p>
            <a:r>
              <a:rPr lang="en-US" dirty="0" smtClean="0"/>
              <a:t>https://www.youtube.com/watch?v=7hFAv8z8xmw</a:t>
            </a:r>
            <a:r>
              <a:rPr lang="en-US" baseline="0" dirty="0" smtClean="0"/>
              <a:t> Phil, modern family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CE43FB-AFB1-4EF4-8F5E-2724A0D96FAA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239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D4844-03C3-D14F-B54B-90603DAFAD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8064-4B86-7241-8611-5384D57ACF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756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D4844-03C3-D14F-B54B-90603DAFAD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8064-4B86-7241-8611-5384D57ACF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706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D4844-03C3-D14F-B54B-90603DAFAD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8064-4B86-7241-8611-5384D57ACF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719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D4844-03C3-D14F-B54B-90603DAFAD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8064-4B86-7241-8611-5384D57ACF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639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D4844-03C3-D14F-B54B-90603DAFAD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8064-4B86-7241-8611-5384D57ACF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789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D4844-03C3-D14F-B54B-90603DAFAD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8064-4B86-7241-8611-5384D57ACF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613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D4844-03C3-D14F-B54B-90603DAFAD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8064-4B86-7241-8611-5384D57ACF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127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D4844-03C3-D14F-B54B-90603DAFAD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8064-4B86-7241-8611-5384D57ACF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688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D4844-03C3-D14F-B54B-90603DAFAD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8064-4B86-7241-8611-5384D57ACF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873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D4844-03C3-D14F-B54B-90603DAFAD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8064-4B86-7241-8611-5384D57ACF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114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D4844-03C3-D14F-B54B-90603DAFAD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8064-4B86-7241-8611-5384D57ACF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99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055D4844-03C3-D14F-B54B-90603DAFAD5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1/3/2016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6FE78064-4B86-7241-8611-5384D57ACF3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059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Foundations of a Healthy Relationship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 6 Lesson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39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Relationships in Your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Define Relationship: a </a:t>
            </a:r>
            <a:r>
              <a:rPr lang="en-US" dirty="0" smtClean="0">
                <a:solidFill>
                  <a:srgbClr val="FF0000"/>
                </a:solidFill>
              </a:rPr>
              <a:t>bond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FF0000"/>
                </a:solidFill>
              </a:rPr>
              <a:t>connection</a:t>
            </a:r>
            <a:r>
              <a:rPr lang="en-US" dirty="0" smtClean="0"/>
              <a:t> you have with other people</a:t>
            </a:r>
          </a:p>
          <a:p>
            <a:r>
              <a:rPr lang="en-US" dirty="0" smtClean="0"/>
              <a:t>Different types of relationships</a:t>
            </a:r>
          </a:p>
          <a:p>
            <a:pPr lvl="1"/>
            <a:r>
              <a:rPr lang="en-US" dirty="0" smtClean="0"/>
              <a:t>1. </a:t>
            </a:r>
            <a:r>
              <a:rPr lang="en-US" dirty="0" smtClean="0">
                <a:solidFill>
                  <a:srgbClr val="FF0000"/>
                </a:solidFill>
              </a:rPr>
              <a:t>Family</a:t>
            </a:r>
          </a:p>
          <a:p>
            <a:pPr lvl="1"/>
            <a:r>
              <a:rPr lang="en-US" dirty="0" smtClean="0"/>
              <a:t>2. </a:t>
            </a:r>
            <a:r>
              <a:rPr lang="en-US" dirty="0" smtClean="0">
                <a:solidFill>
                  <a:srgbClr val="FF0000"/>
                </a:solidFill>
              </a:rPr>
              <a:t>Friends</a:t>
            </a:r>
          </a:p>
          <a:p>
            <a:pPr lvl="1"/>
            <a:r>
              <a:rPr lang="en-US" dirty="0" smtClean="0"/>
              <a:t>3. </a:t>
            </a:r>
            <a:r>
              <a:rPr lang="en-US" dirty="0" smtClean="0">
                <a:solidFill>
                  <a:srgbClr val="FF0000"/>
                </a:solidFill>
              </a:rPr>
              <a:t>Community</a:t>
            </a:r>
          </a:p>
          <a:p>
            <a:pPr lvl="1"/>
            <a:r>
              <a:rPr lang="en-US" dirty="0" smtClean="0"/>
              <a:t>4. </a:t>
            </a:r>
            <a:r>
              <a:rPr lang="en-US" dirty="0" smtClean="0">
                <a:solidFill>
                  <a:srgbClr val="FF0000"/>
                </a:solidFill>
              </a:rPr>
              <a:t>Dating/Romantic</a:t>
            </a:r>
          </a:p>
          <a:p>
            <a:r>
              <a:rPr lang="en-US" dirty="0" smtClean="0"/>
              <a:t>Define friendship: a significant relationship between two people that is based on </a:t>
            </a:r>
            <a:r>
              <a:rPr lang="en-US" dirty="0" smtClean="0">
                <a:solidFill>
                  <a:srgbClr val="FF0000"/>
                </a:solidFill>
              </a:rPr>
              <a:t>trust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caring</a:t>
            </a:r>
            <a:r>
              <a:rPr lang="en-US" dirty="0" smtClean="0"/>
              <a:t>, and consideration</a:t>
            </a:r>
          </a:p>
          <a:p>
            <a:r>
              <a:rPr lang="en-US" dirty="0" smtClean="0"/>
              <a:t>Define citizenship: the way you conduct yourself as a </a:t>
            </a:r>
            <a:r>
              <a:rPr lang="en-US" dirty="0" smtClean="0">
                <a:solidFill>
                  <a:srgbClr val="FF0000"/>
                </a:solidFill>
              </a:rPr>
              <a:t>member</a:t>
            </a:r>
            <a:r>
              <a:rPr lang="en-US" dirty="0" smtClean="0"/>
              <a:t> of the community</a:t>
            </a:r>
          </a:p>
          <a:p>
            <a:r>
              <a:rPr lang="en-US" dirty="0" smtClean="0"/>
              <a:t>Define role: a part you </a:t>
            </a:r>
            <a:r>
              <a:rPr lang="en-US" dirty="0" smtClean="0">
                <a:solidFill>
                  <a:srgbClr val="FF0000"/>
                </a:solidFill>
              </a:rPr>
              <a:t>play</a:t>
            </a:r>
            <a:r>
              <a:rPr lang="en-US" dirty="0" smtClean="0"/>
              <a:t> in your relationships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063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Relationships in Your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Traits of a healthy relationship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1. Mutual respect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2. Caring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3. Honesty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4. commitment</a:t>
            </a:r>
          </a:p>
          <a:p>
            <a:r>
              <a:rPr lang="en-US" dirty="0" smtClean="0"/>
              <a:t>Three skills that help build healthy relationships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1. communication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2. cooperation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3. compromise</a:t>
            </a:r>
          </a:p>
          <a:p>
            <a:r>
              <a:rPr lang="en-US" dirty="0" smtClean="0"/>
              <a:t>Define cooperation: working together for the </a:t>
            </a:r>
            <a:r>
              <a:rPr lang="en-US" dirty="0" smtClean="0">
                <a:solidFill>
                  <a:srgbClr val="FF0000"/>
                </a:solidFill>
              </a:rPr>
              <a:t>good</a:t>
            </a:r>
            <a:r>
              <a:rPr lang="en-US" dirty="0" smtClean="0"/>
              <a:t> of all</a:t>
            </a:r>
          </a:p>
          <a:p>
            <a:r>
              <a:rPr lang="en-US" dirty="0" smtClean="0"/>
              <a:t>Define compromise: a problem-solving method in which each participant gives up </a:t>
            </a:r>
            <a:r>
              <a:rPr lang="en-US" dirty="0" smtClean="0">
                <a:solidFill>
                  <a:srgbClr val="FF0000"/>
                </a:solidFill>
              </a:rPr>
              <a:t>something </a:t>
            </a:r>
            <a:r>
              <a:rPr lang="en-US" dirty="0" smtClean="0"/>
              <a:t>to reach a solution that satisfies </a:t>
            </a:r>
            <a:r>
              <a:rPr lang="en-US" dirty="0" smtClean="0">
                <a:solidFill>
                  <a:srgbClr val="FF0000"/>
                </a:solidFill>
              </a:rPr>
              <a:t>everyone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899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Male and Female Differences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508" y="1287887"/>
            <a:ext cx="7426912" cy="5406792"/>
          </a:xfrm>
        </p:spPr>
      </p:pic>
    </p:spTree>
    <p:extLst>
      <p:ext uri="{BB962C8B-B14F-4D97-AF65-F5344CB8AC3E}">
        <p14:creationId xmlns:p14="http://schemas.microsoft.com/office/powerpoint/2010/main" val="400814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446" y="1545465"/>
            <a:ext cx="8338838" cy="4636394"/>
          </a:xfrm>
        </p:spPr>
      </p:pic>
    </p:spTree>
    <p:extLst>
      <p:ext uri="{BB962C8B-B14F-4D97-AF65-F5344CB8AC3E}">
        <p14:creationId xmlns:p14="http://schemas.microsoft.com/office/powerpoint/2010/main" val="325578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0683" y="274639"/>
            <a:ext cx="5791637" cy="6789086"/>
          </a:xfrm>
        </p:spPr>
      </p:pic>
    </p:spTree>
    <p:extLst>
      <p:ext uri="{BB962C8B-B14F-4D97-AF65-F5344CB8AC3E}">
        <p14:creationId xmlns:p14="http://schemas.microsoft.com/office/powerpoint/2010/main" val="26551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180</Words>
  <Application>Microsoft Office PowerPoint</Application>
  <PresentationFormat>On-screen Show (4:3)</PresentationFormat>
  <Paragraphs>31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1_Office Theme</vt:lpstr>
      <vt:lpstr>Foundations of a Healthy Relationship</vt:lpstr>
      <vt:lpstr>Relationships in Your Life</vt:lpstr>
      <vt:lpstr>Relationships in Your Life</vt:lpstr>
      <vt:lpstr>Male and Female Differences</vt:lpstr>
      <vt:lpstr>PowerPoint Presentation</vt:lpstr>
      <vt:lpstr>PowerPoint Presentation</vt:lpstr>
    </vt:vector>
  </TitlesOfParts>
  <Company>Jordan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Foundations of a Healthy Relationship</dc:title>
  <dc:creator>Kari Gonsalves</dc:creator>
  <cp:lastModifiedBy>Kari Gonsalves</cp:lastModifiedBy>
  <cp:revision>1</cp:revision>
  <dcterms:created xsi:type="dcterms:W3CDTF">2016-01-04T03:16:20Z</dcterms:created>
  <dcterms:modified xsi:type="dcterms:W3CDTF">2016-01-04T03:17:08Z</dcterms:modified>
</cp:coreProperties>
</file>