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694376"/>
            <a:ext cx="6858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8555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8636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8438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581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80882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20209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33288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60393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3411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6202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693675"/>
            <a:ext cx="6858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6236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6445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155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9873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9795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8315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9427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51CF1133-3259-4C45-BABA-5B62D9C6F78D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9/18/2015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24159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Interpersonal Communication</a:t>
            </a:r>
          </a:p>
          <a:p>
            <a:pPr lvl="1"/>
            <a:r>
              <a:rPr lang="en-US" dirty="0" smtClean="0"/>
              <a:t>The exchange of thoughts,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feelings</a:t>
            </a:r>
            <a:r>
              <a:rPr lang="en-US" dirty="0" smtClean="0"/>
              <a:t>, and beliefs between two of more people</a:t>
            </a:r>
          </a:p>
          <a:p>
            <a:r>
              <a:rPr lang="en-US" dirty="0" smtClean="0"/>
              <a:t>How can I strengthen interpersonal communication skills?</a:t>
            </a:r>
          </a:p>
          <a:p>
            <a:pPr lvl="1"/>
            <a:r>
              <a:rPr lang="en-US" dirty="0" smtClean="0"/>
              <a:t>Use “I” messages to express your feelings</a:t>
            </a:r>
          </a:p>
          <a:p>
            <a:pPr lvl="1"/>
            <a:r>
              <a:rPr lang="en-US" dirty="0" smtClean="0"/>
              <a:t>Communicate with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respect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care</a:t>
            </a:r>
          </a:p>
          <a:p>
            <a:pPr lvl="1"/>
            <a:r>
              <a:rPr lang="en-US" dirty="0" smtClean="0"/>
              <a:t>Be an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active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listener</a:t>
            </a:r>
          </a:p>
          <a:p>
            <a:r>
              <a:rPr lang="en-US" dirty="0" smtClean="0"/>
              <a:t>Three types of communication styles</a:t>
            </a:r>
          </a:p>
          <a:p>
            <a:pPr lvl="1"/>
            <a:r>
              <a:rPr lang="en-US" dirty="0" smtClean="0"/>
              <a:t>Aggressive</a:t>
            </a:r>
          </a:p>
          <a:p>
            <a:pPr lvl="2"/>
            <a:r>
              <a:rPr lang="en-US" dirty="0" smtClean="0"/>
              <a:t>Overly forceful,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pushy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hostile</a:t>
            </a:r>
          </a:p>
          <a:p>
            <a:pPr lvl="1"/>
            <a:r>
              <a:rPr lang="en-US" dirty="0" smtClean="0"/>
              <a:t>Passive</a:t>
            </a:r>
          </a:p>
          <a:p>
            <a:pPr lvl="2"/>
            <a:r>
              <a:rPr lang="en-US" dirty="0" smtClean="0"/>
              <a:t>Unwilling or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unable </a:t>
            </a:r>
            <a:r>
              <a:rPr lang="en-US" dirty="0" smtClean="0"/>
              <a:t>to express thoughts and feelings in a direct or firm manner</a:t>
            </a:r>
          </a:p>
          <a:p>
            <a:pPr lvl="1"/>
            <a:r>
              <a:rPr lang="en-US" dirty="0" smtClean="0"/>
              <a:t>Assertive</a:t>
            </a:r>
          </a:p>
          <a:p>
            <a:pPr lvl="2"/>
            <a:r>
              <a:rPr lang="en-US" dirty="0" smtClean="0"/>
              <a:t>Expressing your views clearly and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respectfully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7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Depth</vt:lpstr>
      <vt:lpstr>Communication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Kari Gonsalves</dc:creator>
  <cp:lastModifiedBy>Kari Gonsalves</cp:lastModifiedBy>
  <cp:revision>2</cp:revision>
  <dcterms:created xsi:type="dcterms:W3CDTF">2015-02-19T23:16:57Z</dcterms:created>
  <dcterms:modified xsi:type="dcterms:W3CDTF">2015-09-18T14:09:05Z</dcterms:modified>
</cp:coreProperties>
</file>