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7" r:id="rId3"/>
    <p:sldId id="268" r:id="rId4"/>
    <p:sldId id="269" r:id="rId5"/>
    <p:sldId id="259" r:id="rId6"/>
    <p:sldId id="257" r:id="rId7"/>
    <p:sldId id="266" r:id="rId8"/>
    <p:sldId id="260" r:id="rId9"/>
    <p:sldId id="258" r:id="rId10"/>
    <p:sldId id="261" r:id="rId11"/>
    <p:sldId id="262" r:id="rId12"/>
    <p:sldId id="263" r:id="rId13"/>
    <p:sldId id="264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5587" autoAdjust="0"/>
  </p:normalViewPr>
  <p:slideViewPr>
    <p:cSldViewPr snapToGrid="0">
      <p:cViewPr>
        <p:scale>
          <a:sx n="63" d="100"/>
          <a:sy n="63" d="100"/>
        </p:scale>
        <p:origin x="-102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124E1-A5D4-4CEE-B860-01BE65C9D36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EF22ED-9201-4BB3-9C78-9A480390F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583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64D6C7-D828-489A-94CF-4FF46942726A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197010-D361-473F-9531-B99BCDC09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492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video: https://www.ksl.com/?sid=24891404 breaking the silence</a:t>
            </a:r>
            <a:r>
              <a:rPr lang="en-US" baseline="0" dirty="0" smtClean="0"/>
              <a:t> to about 3 minutes.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97010-D361-473F-9531-B99BCDC0970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525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228FE5C-8CA5-478D-8A42-E2423568D2CB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AC7F996A-25C4-4BEE-8790-0E2F4CC20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29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FE5C-8CA5-478D-8A42-E2423568D2CB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996A-25C4-4BEE-8790-0E2F4CC20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35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FE5C-8CA5-478D-8A42-E2423568D2CB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996A-25C4-4BEE-8790-0E2F4CC20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10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FE5C-8CA5-478D-8A42-E2423568D2CB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996A-25C4-4BEE-8790-0E2F4CC20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9016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FE5C-8CA5-478D-8A42-E2423568D2CB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996A-25C4-4BEE-8790-0E2F4CC20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12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FE5C-8CA5-478D-8A42-E2423568D2CB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996A-25C4-4BEE-8790-0E2F4CC20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879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FE5C-8CA5-478D-8A42-E2423568D2CB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996A-25C4-4BEE-8790-0E2F4CC20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7044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228FE5C-8CA5-478D-8A42-E2423568D2CB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996A-25C4-4BEE-8790-0E2F4CC20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0419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228FE5C-8CA5-478D-8A42-E2423568D2CB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996A-25C4-4BEE-8790-0E2F4CC20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86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FE5C-8CA5-478D-8A42-E2423568D2CB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996A-25C4-4BEE-8790-0E2F4CC20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326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FE5C-8CA5-478D-8A42-E2423568D2CB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996A-25C4-4BEE-8790-0E2F4CC20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198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FE5C-8CA5-478D-8A42-E2423568D2CB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996A-25C4-4BEE-8790-0E2F4CC20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426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FE5C-8CA5-478D-8A42-E2423568D2CB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996A-25C4-4BEE-8790-0E2F4CC20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889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FE5C-8CA5-478D-8A42-E2423568D2CB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996A-25C4-4BEE-8790-0E2F4CC20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574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FE5C-8CA5-478D-8A42-E2423568D2CB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996A-25C4-4BEE-8790-0E2F4CC20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777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FE5C-8CA5-478D-8A42-E2423568D2CB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996A-25C4-4BEE-8790-0E2F4CC20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297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FE5C-8CA5-478D-8A42-E2423568D2CB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996A-25C4-4BEE-8790-0E2F4CC20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022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228FE5C-8CA5-478D-8A42-E2423568D2CB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AC7F996A-25C4-4BEE-8790-0E2F4CC20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84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Question, Persuade, Refer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Suicide Prevention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00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QPR like CPR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Both are lifesaving techniques if used properly</a:t>
            </a:r>
          </a:p>
          <a:p>
            <a:r>
              <a:rPr lang="en-US" sz="2400" dirty="0" smtClean="0"/>
              <a:t>Both require practice to be used effectively</a:t>
            </a:r>
          </a:p>
          <a:p>
            <a:r>
              <a:rPr lang="en-US" sz="2400" dirty="0" smtClean="0"/>
              <a:t>Both must be used after warning signs of need are detected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949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Q=Question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66682"/>
            <a:ext cx="8825659" cy="425002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Question the person to determine what he or she is thinking about suicide.</a:t>
            </a:r>
          </a:p>
          <a:p>
            <a:pPr lvl="1"/>
            <a:r>
              <a:rPr lang="en-US" dirty="0" smtClean="0"/>
              <a:t>Are you joking?</a:t>
            </a:r>
          </a:p>
          <a:p>
            <a:pPr lvl="1"/>
            <a:r>
              <a:rPr lang="en-US" dirty="0" smtClean="0"/>
              <a:t>Are you serious about what you said?</a:t>
            </a:r>
          </a:p>
          <a:p>
            <a:pPr lvl="1"/>
            <a:r>
              <a:rPr lang="en-US" dirty="0" smtClean="0"/>
              <a:t>Are you thinking about harming yourself?</a:t>
            </a:r>
          </a:p>
          <a:p>
            <a:pPr lvl="1"/>
            <a:r>
              <a:rPr lang="en-US" dirty="0" smtClean="0"/>
              <a:t>What do you mean by what you just said?</a:t>
            </a:r>
          </a:p>
          <a:p>
            <a:pPr lvl="1"/>
            <a:r>
              <a:rPr lang="en-US" dirty="0" smtClean="0"/>
              <a:t>Are you thinking about suicide?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Tips</a:t>
            </a:r>
          </a:p>
          <a:p>
            <a:pPr lvl="2"/>
            <a:r>
              <a:rPr lang="en-US" dirty="0" smtClean="0"/>
              <a:t>Plan a time and place to talk to the person</a:t>
            </a:r>
          </a:p>
          <a:p>
            <a:pPr lvl="2"/>
            <a:r>
              <a:rPr lang="en-US" dirty="0" smtClean="0"/>
              <a:t>Try to get the person alone or in a private place</a:t>
            </a:r>
          </a:p>
          <a:p>
            <a:pPr lvl="2"/>
            <a:r>
              <a:rPr lang="en-US" dirty="0" smtClean="0"/>
              <a:t>Give yourself plenty of time</a:t>
            </a:r>
          </a:p>
          <a:p>
            <a:pPr lvl="2"/>
            <a:r>
              <a:rPr lang="en-US" dirty="0" smtClean="0"/>
              <a:t>Don’t be afraid to ask. Asking might save a life</a:t>
            </a:r>
          </a:p>
        </p:txBody>
      </p:sp>
    </p:spTree>
    <p:extLst>
      <p:ext uri="{BB962C8B-B14F-4D97-AF65-F5344CB8AC3E}">
        <p14:creationId xmlns:p14="http://schemas.microsoft.com/office/powerpoint/2010/main" val="1639109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P=Persuade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02287"/>
            <a:ext cx="8825659" cy="437881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Persuade the person to get help</a:t>
            </a:r>
          </a:p>
          <a:p>
            <a:pPr lvl="1"/>
            <a:r>
              <a:rPr lang="en-US" dirty="0" smtClean="0"/>
              <a:t>Let me help you.</a:t>
            </a:r>
          </a:p>
          <a:p>
            <a:pPr lvl="1"/>
            <a:r>
              <a:rPr lang="en-US" dirty="0" smtClean="0"/>
              <a:t>Let’s go get some help.</a:t>
            </a:r>
          </a:p>
          <a:p>
            <a:pPr lvl="1"/>
            <a:r>
              <a:rPr lang="en-US" dirty="0" smtClean="0"/>
              <a:t>Come with me to talk to the counselor.</a:t>
            </a:r>
          </a:p>
          <a:p>
            <a:pPr lvl="1"/>
            <a:r>
              <a:rPr lang="en-US" dirty="0" smtClean="0"/>
              <a:t>I want to help. Let’s make and appointment with ______.</a:t>
            </a:r>
          </a:p>
          <a:p>
            <a:pPr lvl="1"/>
            <a:r>
              <a:rPr lang="en-US" dirty="0" smtClean="0"/>
              <a:t>I know where we can get help. Let’s call the Teen Hotline.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Tips</a:t>
            </a:r>
          </a:p>
          <a:p>
            <a:pPr lvl="2"/>
            <a:r>
              <a:rPr lang="en-US" dirty="0" smtClean="0"/>
              <a:t>Give the person your full attention</a:t>
            </a:r>
          </a:p>
          <a:p>
            <a:pPr lvl="2"/>
            <a:r>
              <a:rPr lang="en-US" dirty="0" smtClean="0"/>
              <a:t>Listen carefully and let him or her talk</a:t>
            </a:r>
          </a:p>
          <a:p>
            <a:pPr lvl="2"/>
            <a:r>
              <a:rPr lang="en-US" dirty="0" smtClean="0"/>
              <a:t>Let the person know you care</a:t>
            </a:r>
          </a:p>
          <a:p>
            <a:pPr lvl="2"/>
            <a:r>
              <a:rPr lang="en-US" dirty="0" smtClean="0"/>
              <a:t>Don’t judge or condemn the person</a:t>
            </a:r>
          </a:p>
          <a:p>
            <a:pPr lvl="2"/>
            <a:r>
              <a:rPr lang="en-US" dirty="0" smtClean="0"/>
              <a:t>Accept the reality of his or her pain</a:t>
            </a:r>
          </a:p>
          <a:p>
            <a:pPr lvl="2"/>
            <a:r>
              <a:rPr lang="en-US" dirty="0" smtClean="0"/>
              <a:t>Insist that suicide isn’t a good solution</a:t>
            </a:r>
          </a:p>
          <a:p>
            <a:pPr lvl="2"/>
            <a:r>
              <a:rPr lang="en-US" dirty="0" smtClean="0"/>
              <a:t>Offer hope in any form.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12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R=Refer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79561"/>
            <a:ext cx="8825659" cy="435305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Refer the person to someone who can help</a:t>
            </a:r>
          </a:p>
          <a:p>
            <a:pPr lvl="1"/>
            <a:r>
              <a:rPr lang="en-US" dirty="0" smtClean="0"/>
              <a:t>The best referrals are when you personally take the person to get help</a:t>
            </a:r>
          </a:p>
          <a:p>
            <a:pPr lvl="1"/>
            <a:r>
              <a:rPr lang="en-US" dirty="0" smtClean="0"/>
              <a:t>The next best is when a person agrees to see a professional and you know he or she goes.</a:t>
            </a:r>
          </a:p>
          <a:p>
            <a:pPr lvl="1"/>
            <a:r>
              <a:rPr lang="en-US" dirty="0" smtClean="0"/>
              <a:t>If the person doesn’t get help, make certain you notify someone who can follow through.</a:t>
            </a:r>
          </a:p>
          <a:p>
            <a:pPr lvl="1"/>
            <a:r>
              <a:rPr lang="en-US" dirty="0" smtClean="0"/>
              <a:t>Contact a parent, church leader, teacher, coach, counselor, hotline, doctor or trusted adult in the community.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Tips</a:t>
            </a:r>
          </a:p>
          <a:p>
            <a:pPr lvl="2"/>
            <a:r>
              <a:rPr lang="en-US" dirty="0" smtClean="0"/>
              <a:t>Don’t promise secrecy</a:t>
            </a:r>
          </a:p>
          <a:p>
            <a:pPr lvl="2"/>
            <a:r>
              <a:rPr lang="en-US" dirty="0" smtClean="0"/>
              <a:t>Don’t worry about being disloyal</a:t>
            </a:r>
          </a:p>
          <a:p>
            <a:pPr lvl="2"/>
            <a:r>
              <a:rPr lang="en-US" dirty="0" smtClean="0"/>
              <a:t>Get an adult or professional involved; don’t try to handle it yourself</a:t>
            </a:r>
          </a:p>
          <a:p>
            <a:pPr lvl="2"/>
            <a:r>
              <a:rPr lang="en-US" dirty="0" smtClean="0"/>
              <a:t>Remember that you aren’t responsible for people’s 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970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Mike’s Story</a:t>
            </a:r>
          </a:p>
          <a:p>
            <a:r>
              <a:rPr lang="en-US" dirty="0" smtClean="0"/>
              <a:t>Lisa’s Story</a:t>
            </a:r>
          </a:p>
          <a:p>
            <a:r>
              <a:rPr lang="en-US" dirty="0" smtClean="0"/>
              <a:t>Peter’s Story</a:t>
            </a:r>
          </a:p>
          <a:p>
            <a:r>
              <a:rPr lang="en-US" dirty="0" smtClean="0"/>
              <a:t>Melissa’s 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78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defTabSz="9144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93A299"/>
              </a:buClr>
              <a:buSzTx/>
              <a:buNone/>
            </a:pPr>
            <a:r>
              <a:rPr lang="en-US" sz="24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Utah has the 17th highest youth suicide (ages 10-17) and the 11th highest young adult (ages 18-24) suicide rate in the U.S. Suicide is the 2nd leading cause of death for Utah youth (ages 10-17) and young adults (ages 18-24). On average, </a:t>
            </a:r>
          </a:p>
          <a:p>
            <a:pPr lvl="0" defTabSz="9144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93A299"/>
              </a:buClr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sz="24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Two youth (ages 10-17) are treated for suicide attempts every day in Utah.</a:t>
            </a:r>
          </a:p>
          <a:p>
            <a:pPr lvl="0" defTabSz="9144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93A299"/>
              </a:buClr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sz="24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Three young adults (ages 18-24) are treated for suicide attempts every day in Utah.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91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31720"/>
            <a:ext cx="8825659" cy="4008120"/>
          </a:xfrm>
        </p:spPr>
        <p:txBody>
          <a:bodyPr>
            <a:normAutofit fontScale="775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There are age-specific circumstances and stressors surrounding risk for suicide deaths in Utah.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For example, youth</a:t>
            </a:r>
            <a:r>
              <a:rPr lang="en-US" sz="2600" u="sng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n-US" sz="2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who completed suicide were more likely to have school and other relationship problems, while young adults were more likely to have intimate partner problems.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Among adults , the data show many suffered from a diagnosed mental illness.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Adult men in particular face a myriad of other risk factors, including alcohol and substance abuse and job or financial problems.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Older adults were more likely to suffer from physical health problems that may have prompted the suicide.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232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Alienation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Feeling isolated and separated from everyone else</a:t>
            </a:r>
          </a:p>
          <a:p>
            <a:r>
              <a:rPr lang="en-US" sz="2800" dirty="0"/>
              <a:t>Suicide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the act of intentionally taking of one’s own life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606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1: What do you think are some suicide warning signs?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76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Warning 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31720"/>
            <a:ext cx="8825659" cy="41757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dirty="0" smtClean="0"/>
              <a:t>Most people who attempt suicide give some warning </a:t>
            </a:r>
          </a:p>
          <a:p>
            <a:r>
              <a:rPr lang="en-US" sz="2800" dirty="0" smtClean="0"/>
              <a:t>Some warning signs include:</a:t>
            </a:r>
          </a:p>
          <a:p>
            <a:pPr lvl="1"/>
            <a:r>
              <a:rPr lang="en-US" sz="2800" dirty="0" smtClean="0"/>
              <a:t>Sudden or extreme changes in moods or personality</a:t>
            </a:r>
          </a:p>
          <a:p>
            <a:pPr lvl="1"/>
            <a:r>
              <a:rPr lang="en-US" sz="2800" dirty="0" smtClean="0"/>
              <a:t>Prolonged depression</a:t>
            </a:r>
          </a:p>
          <a:p>
            <a:pPr lvl="1"/>
            <a:r>
              <a:rPr lang="en-US" sz="2800" dirty="0" smtClean="0"/>
              <a:t>Consistent low energy level</a:t>
            </a:r>
          </a:p>
          <a:p>
            <a:pPr lvl="1"/>
            <a:r>
              <a:rPr lang="en-US" sz="2800" dirty="0" smtClean="0"/>
              <a:t>Avoidance of activities with friends or family</a:t>
            </a:r>
          </a:p>
          <a:p>
            <a:pPr lvl="1"/>
            <a:r>
              <a:rPr lang="en-US" sz="2800" dirty="0" smtClean="0"/>
              <a:t>Taking greater risks than usual</a:t>
            </a:r>
          </a:p>
          <a:p>
            <a:pPr lvl="1"/>
            <a:r>
              <a:rPr lang="en-US" sz="2800" dirty="0" smtClean="0"/>
              <a:t>Substance abuse</a:t>
            </a:r>
          </a:p>
          <a:p>
            <a:pPr lvl="1"/>
            <a:r>
              <a:rPr lang="en-US" sz="2800" dirty="0" smtClean="0"/>
              <a:t>Giving away prized possessions</a:t>
            </a:r>
          </a:p>
          <a:p>
            <a:pPr lvl="1"/>
            <a:r>
              <a:rPr lang="en-US" sz="2800" dirty="0" smtClean="0"/>
              <a:t>Talking about death or making suicide threats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63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Suicide Spiral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Feeling helpless, hopeless, and </a:t>
            </a:r>
            <a:r>
              <a:rPr lang="en-US" sz="2400" dirty="0" smtClean="0"/>
              <a:t>hapless (</a:t>
            </a:r>
            <a:r>
              <a:rPr lang="en-US" sz="2400" dirty="0"/>
              <a:t>without happiness) where multiple life events consume one's emotional resources and the last one is like the last straw that broke the camel's back.</a:t>
            </a:r>
          </a:p>
        </p:txBody>
      </p:sp>
      <p:sp>
        <p:nvSpPr>
          <p:cNvPr id="5" name="Freeform 4"/>
          <p:cNvSpPr/>
          <p:nvPr/>
        </p:nvSpPr>
        <p:spPr>
          <a:xfrm>
            <a:off x="7498080" y="3855720"/>
            <a:ext cx="4404360" cy="2910840"/>
          </a:xfrm>
          <a:custGeom>
            <a:avLst/>
            <a:gdLst>
              <a:gd name="connsiteX0" fmla="*/ 350520 w 4404360"/>
              <a:gd name="connsiteY0" fmla="*/ 137160 h 2910840"/>
              <a:gd name="connsiteX1" fmla="*/ 563880 w 4404360"/>
              <a:gd name="connsiteY1" fmla="*/ 106680 h 2910840"/>
              <a:gd name="connsiteX2" fmla="*/ 670560 w 4404360"/>
              <a:gd name="connsiteY2" fmla="*/ 91440 h 2910840"/>
              <a:gd name="connsiteX3" fmla="*/ 1127760 w 4404360"/>
              <a:gd name="connsiteY3" fmla="*/ 76200 h 2910840"/>
              <a:gd name="connsiteX4" fmla="*/ 1356360 w 4404360"/>
              <a:gd name="connsiteY4" fmla="*/ 60960 h 2910840"/>
              <a:gd name="connsiteX5" fmla="*/ 2240280 w 4404360"/>
              <a:gd name="connsiteY5" fmla="*/ 30480 h 2910840"/>
              <a:gd name="connsiteX6" fmla="*/ 3124200 w 4404360"/>
              <a:gd name="connsiteY6" fmla="*/ 0 h 2910840"/>
              <a:gd name="connsiteX7" fmla="*/ 3840480 w 4404360"/>
              <a:gd name="connsiteY7" fmla="*/ 15240 h 2910840"/>
              <a:gd name="connsiteX8" fmla="*/ 4099560 w 4404360"/>
              <a:gd name="connsiteY8" fmla="*/ 45720 h 2910840"/>
              <a:gd name="connsiteX9" fmla="*/ 4221480 w 4404360"/>
              <a:gd name="connsiteY9" fmla="*/ 60960 h 2910840"/>
              <a:gd name="connsiteX10" fmla="*/ 4267200 w 4404360"/>
              <a:gd name="connsiteY10" fmla="*/ 76200 h 2910840"/>
              <a:gd name="connsiteX11" fmla="*/ 4373880 w 4404360"/>
              <a:gd name="connsiteY11" fmla="*/ 213360 h 2910840"/>
              <a:gd name="connsiteX12" fmla="*/ 4404360 w 4404360"/>
              <a:gd name="connsiteY12" fmla="*/ 304800 h 2910840"/>
              <a:gd name="connsiteX13" fmla="*/ 4312920 w 4404360"/>
              <a:gd name="connsiteY13" fmla="*/ 365760 h 2910840"/>
              <a:gd name="connsiteX14" fmla="*/ 4221480 w 4404360"/>
              <a:gd name="connsiteY14" fmla="*/ 411480 h 2910840"/>
              <a:gd name="connsiteX15" fmla="*/ 4130040 w 4404360"/>
              <a:gd name="connsiteY15" fmla="*/ 426720 h 2910840"/>
              <a:gd name="connsiteX16" fmla="*/ 4084320 w 4404360"/>
              <a:gd name="connsiteY16" fmla="*/ 441960 h 2910840"/>
              <a:gd name="connsiteX17" fmla="*/ 3916680 w 4404360"/>
              <a:gd name="connsiteY17" fmla="*/ 472440 h 2910840"/>
              <a:gd name="connsiteX18" fmla="*/ 3611880 w 4404360"/>
              <a:gd name="connsiteY18" fmla="*/ 518160 h 2910840"/>
              <a:gd name="connsiteX19" fmla="*/ 3520440 w 4404360"/>
              <a:gd name="connsiteY19" fmla="*/ 533400 h 2910840"/>
              <a:gd name="connsiteX20" fmla="*/ 3459480 w 4404360"/>
              <a:gd name="connsiteY20" fmla="*/ 548640 h 2910840"/>
              <a:gd name="connsiteX21" fmla="*/ 3154680 w 4404360"/>
              <a:gd name="connsiteY21" fmla="*/ 579120 h 2910840"/>
              <a:gd name="connsiteX22" fmla="*/ 2865120 w 4404360"/>
              <a:gd name="connsiteY22" fmla="*/ 609600 h 2910840"/>
              <a:gd name="connsiteX23" fmla="*/ 2590800 w 4404360"/>
              <a:gd name="connsiteY23" fmla="*/ 640080 h 2910840"/>
              <a:gd name="connsiteX24" fmla="*/ 2133600 w 4404360"/>
              <a:gd name="connsiteY24" fmla="*/ 670560 h 2910840"/>
              <a:gd name="connsiteX25" fmla="*/ 518160 w 4404360"/>
              <a:gd name="connsiteY25" fmla="*/ 655320 h 2910840"/>
              <a:gd name="connsiteX26" fmla="*/ 228600 w 4404360"/>
              <a:gd name="connsiteY26" fmla="*/ 624840 h 2910840"/>
              <a:gd name="connsiteX27" fmla="*/ 91440 w 4404360"/>
              <a:gd name="connsiteY27" fmla="*/ 594360 h 2910840"/>
              <a:gd name="connsiteX28" fmla="*/ 15240 w 4404360"/>
              <a:gd name="connsiteY28" fmla="*/ 502920 h 2910840"/>
              <a:gd name="connsiteX29" fmla="*/ 0 w 4404360"/>
              <a:gd name="connsiteY29" fmla="*/ 457200 h 2910840"/>
              <a:gd name="connsiteX30" fmla="*/ 45720 w 4404360"/>
              <a:gd name="connsiteY30" fmla="*/ 320040 h 2910840"/>
              <a:gd name="connsiteX31" fmla="*/ 121920 w 4404360"/>
              <a:gd name="connsiteY31" fmla="*/ 304800 h 2910840"/>
              <a:gd name="connsiteX32" fmla="*/ 182880 w 4404360"/>
              <a:gd name="connsiteY32" fmla="*/ 289560 h 2910840"/>
              <a:gd name="connsiteX33" fmla="*/ 1798320 w 4404360"/>
              <a:gd name="connsiteY33" fmla="*/ 274320 h 2910840"/>
              <a:gd name="connsiteX34" fmla="*/ 3337560 w 4404360"/>
              <a:gd name="connsiteY34" fmla="*/ 289560 h 2910840"/>
              <a:gd name="connsiteX35" fmla="*/ 3383280 w 4404360"/>
              <a:gd name="connsiteY35" fmla="*/ 304800 h 2910840"/>
              <a:gd name="connsiteX36" fmla="*/ 3459480 w 4404360"/>
              <a:gd name="connsiteY36" fmla="*/ 320040 h 2910840"/>
              <a:gd name="connsiteX37" fmla="*/ 3505200 w 4404360"/>
              <a:gd name="connsiteY37" fmla="*/ 335280 h 2910840"/>
              <a:gd name="connsiteX38" fmla="*/ 3581400 w 4404360"/>
              <a:gd name="connsiteY38" fmla="*/ 350520 h 2910840"/>
              <a:gd name="connsiteX39" fmla="*/ 3627120 w 4404360"/>
              <a:gd name="connsiteY39" fmla="*/ 365760 h 2910840"/>
              <a:gd name="connsiteX40" fmla="*/ 3749040 w 4404360"/>
              <a:gd name="connsiteY40" fmla="*/ 396240 h 2910840"/>
              <a:gd name="connsiteX41" fmla="*/ 3901440 w 4404360"/>
              <a:gd name="connsiteY41" fmla="*/ 441960 h 2910840"/>
              <a:gd name="connsiteX42" fmla="*/ 4038600 w 4404360"/>
              <a:gd name="connsiteY42" fmla="*/ 533400 h 2910840"/>
              <a:gd name="connsiteX43" fmla="*/ 4084320 w 4404360"/>
              <a:gd name="connsiteY43" fmla="*/ 563880 h 2910840"/>
              <a:gd name="connsiteX44" fmla="*/ 4130040 w 4404360"/>
              <a:gd name="connsiteY44" fmla="*/ 594360 h 2910840"/>
              <a:gd name="connsiteX45" fmla="*/ 4160520 w 4404360"/>
              <a:gd name="connsiteY45" fmla="*/ 640080 h 2910840"/>
              <a:gd name="connsiteX46" fmla="*/ 4145280 w 4404360"/>
              <a:gd name="connsiteY46" fmla="*/ 716280 h 2910840"/>
              <a:gd name="connsiteX47" fmla="*/ 3962400 w 4404360"/>
              <a:gd name="connsiteY47" fmla="*/ 807720 h 2910840"/>
              <a:gd name="connsiteX48" fmla="*/ 3901440 w 4404360"/>
              <a:gd name="connsiteY48" fmla="*/ 838200 h 2910840"/>
              <a:gd name="connsiteX49" fmla="*/ 3810000 w 4404360"/>
              <a:gd name="connsiteY49" fmla="*/ 868680 h 2910840"/>
              <a:gd name="connsiteX50" fmla="*/ 3764280 w 4404360"/>
              <a:gd name="connsiteY50" fmla="*/ 883920 h 2910840"/>
              <a:gd name="connsiteX51" fmla="*/ 3703320 w 4404360"/>
              <a:gd name="connsiteY51" fmla="*/ 899160 h 2910840"/>
              <a:gd name="connsiteX52" fmla="*/ 3611880 w 4404360"/>
              <a:gd name="connsiteY52" fmla="*/ 929640 h 2910840"/>
              <a:gd name="connsiteX53" fmla="*/ 3505200 w 4404360"/>
              <a:gd name="connsiteY53" fmla="*/ 944880 h 2910840"/>
              <a:gd name="connsiteX54" fmla="*/ 3429000 w 4404360"/>
              <a:gd name="connsiteY54" fmla="*/ 960120 h 2910840"/>
              <a:gd name="connsiteX55" fmla="*/ 3246120 w 4404360"/>
              <a:gd name="connsiteY55" fmla="*/ 990600 h 2910840"/>
              <a:gd name="connsiteX56" fmla="*/ 3169920 w 4404360"/>
              <a:gd name="connsiteY56" fmla="*/ 1005840 h 2910840"/>
              <a:gd name="connsiteX57" fmla="*/ 2788920 w 4404360"/>
              <a:gd name="connsiteY57" fmla="*/ 1036320 h 2910840"/>
              <a:gd name="connsiteX58" fmla="*/ 2529840 w 4404360"/>
              <a:gd name="connsiteY58" fmla="*/ 1051560 h 2910840"/>
              <a:gd name="connsiteX59" fmla="*/ 2346960 w 4404360"/>
              <a:gd name="connsiteY59" fmla="*/ 1066800 h 2910840"/>
              <a:gd name="connsiteX60" fmla="*/ 2225040 w 4404360"/>
              <a:gd name="connsiteY60" fmla="*/ 1082040 h 2910840"/>
              <a:gd name="connsiteX61" fmla="*/ 1981200 w 4404360"/>
              <a:gd name="connsiteY61" fmla="*/ 1097280 h 2910840"/>
              <a:gd name="connsiteX62" fmla="*/ 1752600 w 4404360"/>
              <a:gd name="connsiteY62" fmla="*/ 1127760 h 2910840"/>
              <a:gd name="connsiteX63" fmla="*/ 1143000 w 4404360"/>
              <a:gd name="connsiteY63" fmla="*/ 1112520 h 2910840"/>
              <a:gd name="connsiteX64" fmla="*/ 944880 w 4404360"/>
              <a:gd name="connsiteY64" fmla="*/ 1097280 h 2910840"/>
              <a:gd name="connsiteX65" fmla="*/ 594360 w 4404360"/>
              <a:gd name="connsiteY65" fmla="*/ 1066800 h 2910840"/>
              <a:gd name="connsiteX66" fmla="*/ 502920 w 4404360"/>
              <a:gd name="connsiteY66" fmla="*/ 1036320 h 2910840"/>
              <a:gd name="connsiteX67" fmla="*/ 457200 w 4404360"/>
              <a:gd name="connsiteY67" fmla="*/ 1005840 h 2910840"/>
              <a:gd name="connsiteX68" fmla="*/ 457200 w 4404360"/>
              <a:gd name="connsiteY68" fmla="*/ 899160 h 2910840"/>
              <a:gd name="connsiteX69" fmla="*/ 533400 w 4404360"/>
              <a:gd name="connsiteY69" fmla="*/ 883920 h 2910840"/>
              <a:gd name="connsiteX70" fmla="*/ 1082040 w 4404360"/>
              <a:gd name="connsiteY70" fmla="*/ 868680 h 2910840"/>
              <a:gd name="connsiteX71" fmla="*/ 1249680 w 4404360"/>
              <a:gd name="connsiteY71" fmla="*/ 853440 h 2910840"/>
              <a:gd name="connsiteX72" fmla="*/ 1356360 w 4404360"/>
              <a:gd name="connsiteY72" fmla="*/ 838200 h 2910840"/>
              <a:gd name="connsiteX73" fmla="*/ 1584960 w 4404360"/>
              <a:gd name="connsiteY73" fmla="*/ 822960 h 2910840"/>
              <a:gd name="connsiteX74" fmla="*/ 2057400 w 4404360"/>
              <a:gd name="connsiteY74" fmla="*/ 792480 h 2910840"/>
              <a:gd name="connsiteX75" fmla="*/ 3550920 w 4404360"/>
              <a:gd name="connsiteY75" fmla="*/ 807720 h 2910840"/>
              <a:gd name="connsiteX76" fmla="*/ 3642360 w 4404360"/>
              <a:gd name="connsiteY76" fmla="*/ 853440 h 2910840"/>
              <a:gd name="connsiteX77" fmla="*/ 3688080 w 4404360"/>
              <a:gd name="connsiteY77" fmla="*/ 944880 h 2910840"/>
              <a:gd name="connsiteX78" fmla="*/ 3672840 w 4404360"/>
              <a:gd name="connsiteY78" fmla="*/ 1280160 h 2910840"/>
              <a:gd name="connsiteX79" fmla="*/ 3657600 w 4404360"/>
              <a:gd name="connsiteY79" fmla="*/ 1325880 h 2910840"/>
              <a:gd name="connsiteX80" fmla="*/ 3627120 w 4404360"/>
              <a:gd name="connsiteY80" fmla="*/ 1371600 h 2910840"/>
              <a:gd name="connsiteX81" fmla="*/ 3535680 w 4404360"/>
              <a:gd name="connsiteY81" fmla="*/ 1432560 h 2910840"/>
              <a:gd name="connsiteX82" fmla="*/ 3429000 w 4404360"/>
              <a:gd name="connsiteY82" fmla="*/ 1478280 h 2910840"/>
              <a:gd name="connsiteX83" fmla="*/ 3368040 w 4404360"/>
              <a:gd name="connsiteY83" fmla="*/ 1493520 h 2910840"/>
              <a:gd name="connsiteX84" fmla="*/ 3322320 w 4404360"/>
              <a:gd name="connsiteY84" fmla="*/ 1508760 h 2910840"/>
              <a:gd name="connsiteX85" fmla="*/ 3246120 w 4404360"/>
              <a:gd name="connsiteY85" fmla="*/ 1539240 h 2910840"/>
              <a:gd name="connsiteX86" fmla="*/ 2987040 w 4404360"/>
              <a:gd name="connsiteY86" fmla="*/ 1554480 h 2910840"/>
              <a:gd name="connsiteX87" fmla="*/ 2682240 w 4404360"/>
              <a:gd name="connsiteY87" fmla="*/ 1569720 h 2910840"/>
              <a:gd name="connsiteX88" fmla="*/ 2164080 w 4404360"/>
              <a:gd name="connsiteY88" fmla="*/ 1584960 h 2910840"/>
              <a:gd name="connsiteX89" fmla="*/ 2072640 w 4404360"/>
              <a:gd name="connsiteY89" fmla="*/ 1600200 h 2910840"/>
              <a:gd name="connsiteX90" fmla="*/ 1127760 w 4404360"/>
              <a:gd name="connsiteY90" fmla="*/ 1600200 h 2910840"/>
              <a:gd name="connsiteX91" fmla="*/ 1051560 w 4404360"/>
              <a:gd name="connsiteY91" fmla="*/ 1463040 h 2910840"/>
              <a:gd name="connsiteX92" fmla="*/ 1219200 w 4404360"/>
              <a:gd name="connsiteY92" fmla="*/ 1341120 h 2910840"/>
              <a:gd name="connsiteX93" fmla="*/ 2362200 w 4404360"/>
              <a:gd name="connsiteY93" fmla="*/ 1325880 h 2910840"/>
              <a:gd name="connsiteX94" fmla="*/ 3185160 w 4404360"/>
              <a:gd name="connsiteY94" fmla="*/ 1341120 h 2910840"/>
              <a:gd name="connsiteX95" fmla="*/ 3307080 w 4404360"/>
              <a:gd name="connsiteY95" fmla="*/ 1371600 h 2910840"/>
              <a:gd name="connsiteX96" fmla="*/ 3398520 w 4404360"/>
              <a:gd name="connsiteY96" fmla="*/ 1432560 h 2910840"/>
              <a:gd name="connsiteX97" fmla="*/ 3398520 w 4404360"/>
              <a:gd name="connsiteY97" fmla="*/ 1798320 h 2910840"/>
              <a:gd name="connsiteX98" fmla="*/ 3322320 w 4404360"/>
              <a:gd name="connsiteY98" fmla="*/ 1859280 h 2910840"/>
              <a:gd name="connsiteX99" fmla="*/ 3261360 w 4404360"/>
              <a:gd name="connsiteY99" fmla="*/ 1889760 h 2910840"/>
              <a:gd name="connsiteX100" fmla="*/ 3139440 w 4404360"/>
              <a:gd name="connsiteY100" fmla="*/ 1920240 h 2910840"/>
              <a:gd name="connsiteX101" fmla="*/ 3032760 w 4404360"/>
              <a:gd name="connsiteY101" fmla="*/ 1950720 h 2910840"/>
              <a:gd name="connsiteX102" fmla="*/ 2987040 w 4404360"/>
              <a:gd name="connsiteY102" fmla="*/ 1965960 h 2910840"/>
              <a:gd name="connsiteX103" fmla="*/ 2834640 w 4404360"/>
              <a:gd name="connsiteY103" fmla="*/ 1981200 h 2910840"/>
              <a:gd name="connsiteX104" fmla="*/ 2514600 w 4404360"/>
              <a:gd name="connsiteY104" fmla="*/ 1996440 h 2910840"/>
              <a:gd name="connsiteX105" fmla="*/ 1508760 w 4404360"/>
              <a:gd name="connsiteY105" fmla="*/ 1981200 h 2910840"/>
              <a:gd name="connsiteX106" fmla="*/ 1524000 w 4404360"/>
              <a:gd name="connsiteY106" fmla="*/ 1935480 h 2910840"/>
              <a:gd name="connsiteX107" fmla="*/ 1569720 w 4404360"/>
              <a:gd name="connsiteY107" fmla="*/ 1905000 h 2910840"/>
              <a:gd name="connsiteX108" fmla="*/ 1889760 w 4404360"/>
              <a:gd name="connsiteY108" fmla="*/ 1874520 h 2910840"/>
              <a:gd name="connsiteX109" fmla="*/ 3276600 w 4404360"/>
              <a:gd name="connsiteY109" fmla="*/ 1889760 h 2910840"/>
              <a:gd name="connsiteX110" fmla="*/ 3322320 w 4404360"/>
              <a:gd name="connsiteY110" fmla="*/ 1905000 h 2910840"/>
              <a:gd name="connsiteX111" fmla="*/ 3276600 w 4404360"/>
              <a:gd name="connsiteY111" fmla="*/ 2133600 h 2910840"/>
              <a:gd name="connsiteX112" fmla="*/ 3215640 w 4404360"/>
              <a:gd name="connsiteY112" fmla="*/ 2225040 h 2910840"/>
              <a:gd name="connsiteX113" fmla="*/ 3139440 w 4404360"/>
              <a:gd name="connsiteY113" fmla="*/ 2362200 h 2910840"/>
              <a:gd name="connsiteX114" fmla="*/ 3108960 w 4404360"/>
              <a:gd name="connsiteY114" fmla="*/ 2407920 h 2910840"/>
              <a:gd name="connsiteX115" fmla="*/ 3063240 w 4404360"/>
              <a:gd name="connsiteY115" fmla="*/ 2438400 h 2910840"/>
              <a:gd name="connsiteX116" fmla="*/ 3017520 w 4404360"/>
              <a:gd name="connsiteY116" fmla="*/ 2484120 h 2910840"/>
              <a:gd name="connsiteX117" fmla="*/ 2956560 w 4404360"/>
              <a:gd name="connsiteY117" fmla="*/ 2514600 h 2910840"/>
              <a:gd name="connsiteX118" fmla="*/ 2849880 w 4404360"/>
              <a:gd name="connsiteY118" fmla="*/ 2545080 h 2910840"/>
              <a:gd name="connsiteX119" fmla="*/ 2225040 w 4404360"/>
              <a:gd name="connsiteY119" fmla="*/ 2529840 h 2910840"/>
              <a:gd name="connsiteX120" fmla="*/ 1813560 w 4404360"/>
              <a:gd name="connsiteY120" fmla="*/ 2514600 h 2910840"/>
              <a:gd name="connsiteX121" fmla="*/ 1828800 w 4404360"/>
              <a:gd name="connsiteY121" fmla="*/ 2423160 h 2910840"/>
              <a:gd name="connsiteX122" fmla="*/ 1874520 w 4404360"/>
              <a:gd name="connsiteY122" fmla="*/ 2407920 h 2910840"/>
              <a:gd name="connsiteX123" fmla="*/ 1920240 w 4404360"/>
              <a:gd name="connsiteY123" fmla="*/ 2377440 h 2910840"/>
              <a:gd name="connsiteX124" fmla="*/ 2057400 w 4404360"/>
              <a:gd name="connsiteY124" fmla="*/ 2346960 h 2910840"/>
              <a:gd name="connsiteX125" fmla="*/ 2103120 w 4404360"/>
              <a:gd name="connsiteY125" fmla="*/ 2331720 h 2910840"/>
              <a:gd name="connsiteX126" fmla="*/ 2941320 w 4404360"/>
              <a:gd name="connsiteY126" fmla="*/ 2346960 h 2910840"/>
              <a:gd name="connsiteX127" fmla="*/ 3078480 w 4404360"/>
              <a:gd name="connsiteY127" fmla="*/ 2362200 h 2910840"/>
              <a:gd name="connsiteX128" fmla="*/ 3124200 w 4404360"/>
              <a:gd name="connsiteY128" fmla="*/ 2377440 h 2910840"/>
              <a:gd name="connsiteX129" fmla="*/ 3139440 w 4404360"/>
              <a:gd name="connsiteY129" fmla="*/ 2423160 h 2910840"/>
              <a:gd name="connsiteX130" fmla="*/ 3124200 w 4404360"/>
              <a:gd name="connsiteY130" fmla="*/ 2758440 h 2910840"/>
              <a:gd name="connsiteX131" fmla="*/ 3078480 w 4404360"/>
              <a:gd name="connsiteY131" fmla="*/ 2788920 h 2910840"/>
              <a:gd name="connsiteX132" fmla="*/ 2880360 w 4404360"/>
              <a:gd name="connsiteY132" fmla="*/ 2804160 h 2910840"/>
              <a:gd name="connsiteX133" fmla="*/ 2636520 w 4404360"/>
              <a:gd name="connsiteY133" fmla="*/ 2819400 h 2910840"/>
              <a:gd name="connsiteX134" fmla="*/ 1905000 w 4404360"/>
              <a:gd name="connsiteY134" fmla="*/ 2804160 h 2910840"/>
              <a:gd name="connsiteX135" fmla="*/ 1859280 w 4404360"/>
              <a:gd name="connsiteY135" fmla="*/ 2788920 h 2910840"/>
              <a:gd name="connsiteX136" fmla="*/ 1874520 w 4404360"/>
              <a:gd name="connsiteY136" fmla="*/ 2743200 h 2910840"/>
              <a:gd name="connsiteX137" fmla="*/ 2011680 w 4404360"/>
              <a:gd name="connsiteY137" fmla="*/ 2682240 h 2910840"/>
              <a:gd name="connsiteX138" fmla="*/ 2057400 w 4404360"/>
              <a:gd name="connsiteY138" fmla="*/ 2667000 h 2910840"/>
              <a:gd name="connsiteX139" fmla="*/ 2788920 w 4404360"/>
              <a:gd name="connsiteY139" fmla="*/ 2682240 h 2910840"/>
              <a:gd name="connsiteX140" fmla="*/ 2926080 w 4404360"/>
              <a:gd name="connsiteY140" fmla="*/ 2727960 h 2910840"/>
              <a:gd name="connsiteX141" fmla="*/ 3002280 w 4404360"/>
              <a:gd name="connsiteY141" fmla="*/ 2865120 h 2910840"/>
              <a:gd name="connsiteX142" fmla="*/ 3048000 w 4404360"/>
              <a:gd name="connsiteY142" fmla="*/ 2895600 h 2910840"/>
              <a:gd name="connsiteX143" fmla="*/ 3108960 w 4404360"/>
              <a:gd name="connsiteY143" fmla="*/ 2910840 h 2910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</a:cxnLst>
            <a:rect l="l" t="t" r="r" b="b"/>
            <a:pathLst>
              <a:path w="4404360" h="2910840">
                <a:moveTo>
                  <a:pt x="350520" y="137160"/>
                </a:moveTo>
                <a:cubicBezTo>
                  <a:pt x="511139" y="110390"/>
                  <a:pt x="373153" y="132110"/>
                  <a:pt x="563880" y="106680"/>
                </a:cubicBezTo>
                <a:cubicBezTo>
                  <a:pt x="599486" y="101933"/>
                  <a:pt x="634691" y="93379"/>
                  <a:pt x="670560" y="91440"/>
                </a:cubicBezTo>
                <a:cubicBezTo>
                  <a:pt x="822822" y="83210"/>
                  <a:pt x="975426" y="82970"/>
                  <a:pt x="1127760" y="76200"/>
                </a:cubicBezTo>
                <a:cubicBezTo>
                  <a:pt x="1204054" y="72809"/>
                  <a:pt x="1280077" y="64593"/>
                  <a:pt x="1356360" y="60960"/>
                </a:cubicBezTo>
                <a:cubicBezTo>
                  <a:pt x="1627602" y="48044"/>
                  <a:pt x="1972395" y="40783"/>
                  <a:pt x="2240280" y="30480"/>
                </a:cubicBezTo>
                <a:cubicBezTo>
                  <a:pt x="3154860" y="-4696"/>
                  <a:pt x="1737498" y="37478"/>
                  <a:pt x="3124200" y="0"/>
                </a:cubicBezTo>
                <a:lnTo>
                  <a:pt x="3840480" y="15240"/>
                </a:lnTo>
                <a:cubicBezTo>
                  <a:pt x="3925975" y="18240"/>
                  <a:pt x="4014562" y="34387"/>
                  <a:pt x="4099560" y="45720"/>
                </a:cubicBezTo>
                <a:lnTo>
                  <a:pt x="4221480" y="60960"/>
                </a:lnTo>
                <a:cubicBezTo>
                  <a:pt x="4236720" y="66040"/>
                  <a:pt x="4253834" y="67289"/>
                  <a:pt x="4267200" y="76200"/>
                </a:cubicBezTo>
                <a:cubicBezTo>
                  <a:pt x="4301013" y="98742"/>
                  <a:pt x="4365230" y="187409"/>
                  <a:pt x="4373880" y="213360"/>
                </a:cubicBezTo>
                <a:lnTo>
                  <a:pt x="4404360" y="304800"/>
                </a:lnTo>
                <a:cubicBezTo>
                  <a:pt x="4317690" y="391470"/>
                  <a:pt x="4401142" y="321649"/>
                  <a:pt x="4312920" y="365760"/>
                </a:cubicBezTo>
                <a:cubicBezTo>
                  <a:pt x="4247158" y="398641"/>
                  <a:pt x="4290431" y="396158"/>
                  <a:pt x="4221480" y="411480"/>
                </a:cubicBezTo>
                <a:cubicBezTo>
                  <a:pt x="4191315" y="418183"/>
                  <a:pt x="4160205" y="420017"/>
                  <a:pt x="4130040" y="426720"/>
                </a:cubicBezTo>
                <a:cubicBezTo>
                  <a:pt x="4114358" y="430205"/>
                  <a:pt x="4099905" y="438064"/>
                  <a:pt x="4084320" y="441960"/>
                </a:cubicBezTo>
                <a:cubicBezTo>
                  <a:pt x="4030330" y="455458"/>
                  <a:pt x="3971030" y="462249"/>
                  <a:pt x="3916680" y="472440"/>
                </a:cubicBezTo>
                <a:cubicBezTo>
                  <a:pt x="3590943" y="533516"/>
                  <a:pt x="3937313" y="477481"/>
                  <a:pt x="3611880" y="518160"/>
                </a:cubicBezTo>
                <a:cubicBezTo>
                  <a:pt x="3581218" y="521993"/>
                  <a:pt x="3550740" y="527340"/>
                  <a:pt x="3520440" y="533400"/>
                </a:cubicBezTo>
                <a:cubicBezTo>
                  <a:pt x="3499901" y="537508"/>
                  <a:pt x="3480264" y="546042"/>
                  <a:pt x="3459480" y="548640"/>
                </a:cubicBezTo>
                <a:cubicBezTo>
                  <a:pt x="3358162" y="561305"/>
                  <a:pt x="3255998" y="566455"/>
                  <a:pt x="3154680" y="579120"/>
                </a:cubicBezTo>
                <a:cubicBezTo>
                  <a:pt x="2977083" y="601320"/>
                  <a:pt x="3073548" y="590652"/>
                  <a:pt x="2865120" y="609600"/>
                </a:cubicBezTo>
                <a:cubicBezTo>
                  <a:pt x="2733158" y="635992"/>
                  <a:pt x="2791256" y="627552"/>
                  <a:pt x="2590800" y="640080"/>
                </a:cubicBezTo>
                <a:cubicBezTo>
                  <a:pt x="2125159" y="669183"/>
                  <a:pt x="2467188" y="640234"/>
                  <a:pt x="2133600" y="670560"/>
                </a:cubicBezTo>
                <a:lnTo>
                  <a:pt x="518160" y="655320"/>
                </a:lnTo>
                <a:cubicBezTo>
                  <a:pt x="202651" y="650105"/>
                  <a:pt x="381753" y="655471"/>
                  <a:pt x="228600" y="624840"/>
                </a:cubicBezTo>
                <a:cubicBezTo>
                  <a:pt x="94493" y="598019"/>
                  <a:pt x="180419" y="624020"/>
                  <a:pt x="91440" y="594360"/>
                </a:cubicBezTo>
                <a:cubicBezTo>
                  <a:pt x="57735" y="560655"/>
                  <a:pt x="36458" y="545355"/>
                  <a:pt x="15240" y="502920"/>
                </a:cubicBezTo>
                <a:cubicBezTo>
                  <a:pt x="8056" y="488552"/>
                  <a:pt x="5080" y="472440"/>
                  <a:pt x="0" y="457200"/>
                </a:cubicBezTo>
                <a:cubicBezTo>
                  <a:pt x="4509" y="430146"/>
                  <a:pt x="6245" y="342597"/>
                  <a:pt x="45720" y="320040"/>
                </a:cubicBezTo>
                <a:cubicBezTo>
                  <a:pt x="68210" y="307189"/>
                  <a:pt x="96634" y="310419"/>
                  <a:pt x="121920" y="304800"/>
                </a:cubicBezTo>
                <a:cubicBezTo>
                  <a:pt x="142367" y="300256"/>
                  <a:pt x="161938" y="289941"/>
                  <a:pt x="182880" y="289560"/>
                </a:cubicBezTo>
                <a:lnTo>
                  <a:pt x="1798320" y="274320"/>
                </a:lnTo>
                <a:lnTo>
                  <a:pt x="3337560" y="289560"/>
                </a:lnTo>
                <a:cubicBezTo>
                  <a:pt x="3353621" y="289869"/>
                  <a:pt x="3367695" y="300904"/>
                  <a:pt x="3383280" y="304800"/>
                </a:cubicBezTo>
                <a:cubicBezTo>
                  <a:pt x="3408410" y="311082"/>
                  <a:pt x="3434350" y="313758"/>
                  <a:pt x="3459480" y="320040"/>
                </a:cubicBezTo>
                <a:cubicBezTo>
                  <a:pt x="3475065" y="323936"/>
                  <a:pt x="3489615" y="331384"/>
                  <a:pt x="3505200" y="335280"/>
                </a:cubicBezTo>
                <a:cubicBezTo>
                  <a:pt x="3530330" y="341562"/>
                  <a:pt x="3556270" y="344238"/>
                  <a:pt x="3581400" y="350520"/>
                </a:cubicBezTo>
                <a:cubicBezTo>
                  <a:pt x="3596985" y="354416"/>
                  <a:pt x="3611535" y="361864"/>
                  <a:pt x="3627120" y="365760"/>
                </a:cubicBezTo>
                <a:cubicBezTo>
                  <a:pt x="3998933" y="458713"/>
                  <a:pt x="3505184" y="326567"/>
                  <a:pt x="3749040" y="396240"/>
                </a:cubicBezTo>
                <a:cubicBezTo>
                  <a:pt x="3786312" y="406889"/>
                  <a:pt x="3874277" y="423852"/>
                  <a:pt x="3901440" y="441960"/>
                </a:cubicBezTo>
                <a:lnTo>
                  <a:pt x="4038600" y="533400"/>
                </a:lnTo>
                <a:lnTo>
                  <a:pt x="4084320" y="563880"/>
                </a:lnTo>
                <a:lnTo>
                  <a:pt x="4130040" y="594360"/>
                </a:lnTo>
                <a:cubicBezTo>
                  <a:pt x="4140200" y="609600"/>
                  <a:pt x="4158248" y="621905"/>
                  <a:pt x="4160520" y="640080"/>
                </a:cubicBezTo>
                <a:cubicBezTo>
                  <a:pt x="4163733" y="665783"/>
                  <a:pt x="4161183" y="695833"/>
                  <a:pt x="4145280" y="716280"/>
                </a:cubicBezTo>
                <a:cubicBezTo>
                  <a:pt x="4089693" y="787749"/>
                  <a:pt x="4033701" y="772069"/>
                  <a:pt x="3962400" y="807720"/>
                </a:cubicBezTo>
                <a:cubicBezTo>
                  <a:pt x="3942080" y="817880"/>
                  <a:pt x="3922534" y="829763"/>
                  <a:pt x="3901440" y="838200"/>
                </a:cubicBezTo>
                <a:cubicBezTo>
                  <a:pt x="3871609" y="850132"/>
                  <a:pt x="3840480" y="858520"/>
                  <a:pt x="3810000" y="868680"/>
                </a:cubicBezTo>
                <a:cubicBezTo>
                  <a:pt x="3794760" y="873760"/>
                  <a:pt x="3779865" y="880024"/>
                  <a:pt x="3764280" y="883920"/>
                </a:cubicBezTo>
                <a:cubicBezTo>
                  <a:pt x="3743960" y="889000"/>
                  <a:pt x="3723382" y="893141"/>
                  <a:pt x="3703320" y="899160"/>
                </a:cubicBezTo>
                <a:cubicBezTo>
                  <a:pt x="3672546" y="908392"/>
                  <a:pt x="3643686" y="925096"/>
                  <a:pt x="3611880" y="929640"/>
                </a:cubicBezTo>
                <a:cubicBezTo>
                  <a:pt x="3576320" y="934720"/>
                  <a:pt x="3540632" y="938975"/>
                  <a:pt x="3505200" y="944880"/>
                </a:cubicBezTo>
                <a:cubicBezTo>
                  <a:pt x="3479649" y="949138"/>
                  <a:pt x="3454509" y="955618"/>
                  <a:pt x="3429000" y="960120"/>
                </a:cubicBezTo>
                <a:cubicBezTo>
                  <a:pt x="3368140" y="970860"/>
                  <a:pt x="3306721" y="978480"/>
                  <a:pt x="3246120" y="990600"/>
                </a:cubicBezTo>
                <a:cubicBezTo>
                  <a:pt x="3220720" y="995680"/>
                  <a:pt x="3195694" y="1003263"/>
                  <a:pt x="3169920" y="1005840"/>
                </a:cubicBezTo>
                <a:cubicBezTo>
                  <a:pt x="3043147" y="1018517"/>
                  <a:pt x="2916106" y="1028838"/>
                  <a:pt x="2788920" y="1036320"/>
                </a:cubicBezTo>
                <a:lnTo>
                  <a:pt x="2529840" y="1051560"/>
                </a:lnTo>
                <a:cubicBezTo>
                  <a:pt x="2468814" y="1055769"/>
                  <a:pt x="2407828" y="1060713"/>
                  <a:pt x="2346960" y="1066800"/>
                </a:cubicBezTo>
                <a:cubicBezTo>
                  <a:pt x="2306207" y="1070875"/>
                  <a:pt x="2265855" y="1078639"/>
                  <a:pt x="2225040" y="1082040"/>
                </a:cubicBezTo>
                <a:cubicBezTo>
                  <a:pt x="2143883" y="1088803"/>
                  <a:pt x="2062480" y="1092200"/>
                  <a:pt x="1981200" y="1097280"/>
                </a:cubicBezTo>
                <a:cubicBezTo>
                  <a:pt x="1919561" y="1107553"/>
                  <a:pt x="1808557" y="1127760"/>
                  <a:pt x="1752600" y="1127760"/>
                </a:cubicBezTo>
                <a:cubicBezTo>
                  <a:pt x="1549337" y="1127760"/>
                  <a:pt x="1346200" y="1117600"/>
                  <a:pt x="1143000" y="1112520"/>
                </a:cubicBezTo>
                <a:lnTo>
                  <a:pt x="944880" y="1097280"/>
                </a:lnTo>
                <a:cubicBezTo>
                  <a:pt x="836783" y="1090306"/>
                  <a:pt x="706033" y="1097256"/>
                  <a:pt x="594360" y="1066800"/>
                </a:cubicBezTo>
                <a:cubicBezTo>
                  <a:pt x="563363" y="1058346"/>
                  <a:pt x="529653" y="1054142"/>
                  <a:pt x="502920" y="1036320"/>
                </a:cubicBezTo>
                <a:lnTo>
                  <a:pt x="457200" y="1005840"/>
                </a:lnTo>
                <a:cubicBezTo>
                  <a:pt x="447461" y="976622"/>
                  <a:pt x="422256" y="928280"/>
                  <a:pt x="457200" y="899160"/>
                </a:cubicBezTo>
                <a:cubicBezTo>
                  <a:pt x="477099" y="882577"/>
                  <a:pt x="507528" y="885182"/>
                  <a:pt x="533400" y="883920"/>
                </a:cubicBezTo>
                <a:cubicBezTo>
                  <a:pt x="716133" y="875006"/>
                  <a:pt x="899160" y="873760"/>
                  <a:pt x="1082040" y="868680"/>
                </a:cubicBezTo>
                <a:cubicBezTo>
                  <a:pt x="1137920" y="863600"/>
                  <a:pt x="1193913" y="859636"/>
                  <a:pt x="1249680" y="853440"/>
                </a:cubicBezTo>
                <a:cubicBezTo>
                  <a:pt x="1285381" y="849473"/>
                  <a:pt x="1320586" y="841452"/>
                  <a:pt x="1356360" y="838200"/>
                </a:cubicBezTo>
                <a:cubicBezTo>
                  <a:pt x="1432416" y="831286"/>
                  <a:pt x="1508834" y="829050"/>
                  <a:pt x="1584960" y="822960"/>
                </a:cubicBezTo>
                <a:cubicBezTo>
                  <a:pt x="2003398" y="789485"/>
                  <a:pt x="1352140" y="826064"/>
                  <a:pt x="2057400" y="792480"/>
                </a:cubicBezTo>
                <a:lnTo>
                  <a:pt x="3550920" y="807720"/>
                </a:lnTo>
                <a:cubicBezTo>
                  <a:pt x="3583434" y="808364"/>
                  <a:pt x="3618143" y="837295"/>
                  <a:pt x="3642360" y="853440"/>
                </a:cubicBezTo>
                <a:cubicBezTo>
                  <a:pt x="3657771" y="876556"/>
                  <a:pt x="3688080" y="913332"/>
                  <a:pt x="3688080" y="944880"/>
                </a:cubicBezTo>
                <a:cubicBezTo>
                  <a:pt x="3688080" y="1056755"/>
                  <a:pt x="3681762" y="1168641"/>
                  <a:pt x="3672840" y="1280160"/>
                </a:cubicBezTo>
                <a:cubicBezTo>
                  <a:pt x="3671559" y="1296173"/>
                  <a:pt x="3664784" y="1311512"/>
                  <a:pt x="3657600" y="1325880"/>
                </a:cubicBezTo>
                <a:cubicBezTo>
                  <a:pt x="3649409" y="1342263"/>
                  <a:pt x="3640904" y="1359539"/>
                  <a:pt x="3627120" y="1371600"/>
                </a:cubicBezTo>
                <a:cubicBezTo>
                  <a:pt x="3599551" y="1395723"/>
                  <a:pt x="3568445" y="1416177"/>
                  <a:pt x="3535680" y="1432560"/>
                </a:cubicBezTo>
                <a:cubicBezTo>
                  <a:pt x="3481493" y="1459653"/>
                  <a:pt x="3481323" y="1463331"/>
                  <a:pt x="3429000" y="1478280"/>
                </a:cubicBezTo>
                <a:cubicBezTo>
                  <a:pt x="3408861" y="1484034"/>
                  <a:pt x="3388179" y="1487766"/>
                  <a:pt x="3368040" y="1493520"/>
                </a:cubicBezTo>
                <a:cubicBezTo>
                  <a:pt x="3352594" y="1497933"/>
                  <a:pt x="3337362" y="1503119"/>
                  <a:pt x="3322320" y="1508760"/>
                </a:cubicBezTo>
                <a:cubicBezTo>
                  <a:pt x="3296705" y="1518366"/>
                  <a:pt x="3273226" y="1535544"/>
                  <a:pt x="3246120" y="1539240"/>
                </a:cubicBezTo>
                <a:cubicBezTo>
                  <a:pt x="3160404" y="1550929"/>
                  <a:pt x="3073423" y="1549811"/>
                  <a:pt x="2987040" y="1554480"/>
                </a:cubicBezTo>
                <a:lnTo>
                  <a:pt x="2682240" y="1569720"/>
                </a:lnTo>
                <a:lnTo>
                  <a:pt x="2164080" y="1584960"/>
                </a:lnTo>
                <a:cubicBezTo>
                  <a:pt x="2133600" y="1590040"/>
                  <a:pt x="2103495" y="1598532"/>
                  <a:pt x="2072640" y="1600200"/>
                </a:cubicBezTo>
                <a:cubicBezTo>
                  <a:pt x="1601791" y="1625651"/>
                  <a:pt x="1598609" y="1615389"/>
                  <a:pt x="1127760" y="1600200"/>
                </a:cubicBezTo>
                <a:cubicBezTo>
                  <a:pt x="1057889" y="1495394"/>
                  <a:pt x="1078384" y="1543513"/>
                  <a:pt x="1051560" y="1463040"/>
                </a:cubicBezTo>
                <a:cubicBezTo>
                  <a:pt x="1072569" y="1315977"/>
                  <a:pt x="1033120" y="1345498"/>
                  <a:pt x="1219200" y="1341120"/>
                </a:cubicBezTo>
                <a:cubicBezTo>
                  <a:pt x="1600128" y="1332157"/>
                  <a:pt x="1981200" y="1330960"/>
                  <a:pt x="2362200" y="1325880"/>
                </a:cubicBezTo>
                <a:lnTo>
                  <a:pt x="3185160" y="1341120"/>
                </a:lnTo>
                <a:cubicBezTo>
                  <a:pt x="3199549" y="1341608"/>
                  <a:pt x="3284889" y="1359272"/>
                  <a:pt x="3307080" y="1371600"/>
                </a:cubicBezTo>
                <a:cubicBezTo>
                  <a:pt x="3339102" y="1389390"/>
                  <a:pt x="3398520" y="1432560"/>
                  <a:pt x="3398520" y="1432560"/>
                </a:cubicBezTo>
                <a:cubicBezTo>
                  <a:pt x="3403938" y="1524660"/>
                  <a:pt x="3430949" y="1690225"/>
                  <a:pt x="3398520" y="1798320"/>
                </a:cubicBezTo>
                <a:cubicBezTo>
                  <a:pt x="3381632" y="1854614"/>
                  <a:pt x="3365680" y="1840697"/>
                  <a:pt x="3322320" y="1859280"/>
                </a:cubicBezTo>
                <a:cubicBezTo>
                  <a:pt x="3301438" y="1868229"/>
                  <a:pt x="3282913" y="1882576"/>
                  <a:pt x="3261360" y="1889760"/>
                </a:cubicBezTo>
                <a:cubicBezTo>
                  <a:pt x="3221619" y="1903007"/>
                  <a:pt x="3179181" y="1906993"/>
                  <a:pt x="3139440" y="1920240"/>
                </a:cubicBezTo>
                <a:cubicBezTo>
                  <a:pt x="3029819" y="1956780"/>
                  <a:pt x="3166713" y="1912448"/>
                  <a:pt x="3032760" y="1950720"/>
                </a:cubicBezTo>
                <a:cubicBezTo>
                  <a:pt x="3017314" y="1955133"/>
                  <a:pt x="3002918" y="1963517"/>
                  <a:pt x="2987040" y="1965960"/>
                </a:cubicBezTo>
                <a:cubicBezTo>
                  <a:pt x="2936580" y="1973723"/>
                  <a:pt x="2885587" y="1977913"/>
                  <a:pt x="2834640" y="1981200"/>
                </a:cubicBezTo>
                <a:cubicBezTo>
                  <a:pt x="2728061" y="1988076"/>
                  <a:pt x="2621280" y="1991360"/>
                  <a:pt x="2514600" y="1996440"/>
                </a:cubicBezTo>
                <a:lnTo>
                  <a:pt x="1508760" y="1981200"/>
                </a:lnTo>
                <a:cubicBezTo>
                  <a:pt x="1492726" y="1980213"/>
                  <a:pt x="1513965" y="1948024"/>
                  <a:pt x="1524000" y="1935480"/>
                </a:cubicBezTo>
                <a:cubicBezTo>
                  <a:pt x="1535442" y="1921177"/>
                  <a:pt x="1552176" y="1910263"/>
                  <a:pt x="1569720" y="1905000"/>
                </a:cubicBezTo>
                <a:cubicBezTo>
                  <a:pt x="1625115" y="1888381"/>
                  <a:pt x="1882474" y="1875040"/>
                  <a:pt x="1889760" y="1874520"/>
                </a:cubicBezTo>
                <a:lnTo>
                  <a:pt x="3276600" y="1889760"/>
                </a:lnTo>
                <a:cubicBezTo>
                  <a:pt x="3292661" y="1890102"/>
                  <a:pt x="3319170" y="1889248"/>
                  <a:pt x="3322320" y="1905000"/>
                </a:cubicBezTo>
                <a:cubicBezTo>
                  <a:pt x="3329121" y="1939005"/>
                  <a:pt x="3303755" y="2092868"/>
                  <a:pt x="3276600" y="2133600"/>
                </a:cubicBezTo>
                <a:cubicBezTo>
                  <a:pt x="3256280" y="2164080"/>
                  <a:pt x="3227224" y="2190287"/>
                  <a:pt x="3215640" y="2225040"/>
                </a:cubicBezTo>
                <a:cubicBezTo>
                  <a:pt x="3188816" y="2305513"/>
                  <a:pt x="3209311" y="2257394"/>
                  <a:pt x="3139440" y="2362200"/>
                </a:cubicBezTo>
                <a:cubicBezTo>
                  <a:pt x="3129280" y="2377440"/>
                  <a:pt x="3124200" y="2397760"/>
                  <a:pt x="3108960" y="2407920"/>
                </a:cubicBezTo>
                <a:cubicBezTo>
                  <a:pt x="3093720" y="2418080"/>
                  <a:pt x="3077311" y="2426674"/>
                  <a:pt x="3063240" y="2438400"/>
                </a:cubicBezTo>
                <a:cubicBezTo>
                  <a:pt x="3046683" y="2452198"/>
                  <a:pt x="3035058" y="2471593"/>
                  <a:pt x="3017520" y="2484120"/>
                </a:cubicBezTo>
                <a:cubicBezTo>
                  <a:pt x="2999033" y="2497325"/>
                  <a:pt x="2977442" y="2505651"/>
                  <a:pt x="2956560" y="2514600"/>
                </a:cubicBezTo>
                <a:cubicBezTo>
                  <a:pt x="2925951" y="2527718"/>
                  <a:pt x="2880814" y="2537346"/>
                  <a:pt x="2849880" y="2545080"/>
                </a:cubicBezTo>
                <a:lnTo>
                  <a:pt x="2225040" y="2529840"/>
                </a:lnTo>
                <a:cubicBezTo>
                  <a:pt x="2087845" y="2525805"/>
                  <a:pt x="1946095" y="2550282"/>
                  <a:pt x="1813560" y="2514600"/>
                </a:cubicBezTo>
                <a:cubicBezTo>
                  <a:pt x="1783722" y="2506567"/>
                  <a:pt x="1813469" y="2449989"/>
                  <a:pt x="1828800" y="2423160"/>
                </a:cubicBezTo>
                <a:cubicBezTo>
                  <a:pt x="1836770" y="2409212"/>
                  <a:pt x="1860152" y="2415104"/>
                  <a:pt x="1874520" y="2407920"/>
                </a:cubicBezTo>
                <a:cubicBezTo>
                  <a:pt x="1890903" y="2399729"/>
                  <a:pt x="1903857" y="2385631"/>
                  <a:pt x="1920240" y="2377440"/>
                </a:cubicBezTo>
                <a:cubicBezTo>
                  <a:pt x="1961409" y="2356856"/>
                  <a:pt x="2015256" y="2356325"/>
                  <a:pt x="2057400" y="2346960"/>
                </a:cubicBezTo>
                <a:cubicBezTo>
                  <a:pt x="2073082" y="2343475"/>
                  <a:pt x="2087880" y="2336800"/>
                  <a:pt x="2103120" y="2331720"/>
                </a:cubicBezTo>
                <a:lnTo>
                  <a:pt x="2941320" y="2346960"/>
                </a:lnTo>
                <a:cubicBezTo>
                  <a:pt x="2987299" y="2348397"/>
                  <a:pt x="3033105" y="2354637"/>
                  <a:pt x="3078480" y="2362200"/>
                </a:cubicBezTo>
                <a:cubicBezTo>
                  <a:pt x="3094326" y="2364841"/>
                  <a:pt x="3108960" y="2372360"/>
                  <a:pt x="3124200" y="2377440"/>
                </a:cubicBezTo>
                <a:cubicBezTo>
                  <a:pt x="3129280" y="2392680"/>
                  <a:pt x="3139440" y="2407096"/>
                  <a:pt x="3139440" y="2423160"/>
                </a:cubicBezTo>
                <a:cubicBezTo>
                  <a:pt x="3139440" y="2535035"/>
                  <a:pt x="3142592" y="2648087"/>
                  <a:pt x="3124200" y="2758440"/>
                </a:cubicBezTo>
                <a:cubicBezTo>
                  <a:pt x="3121189" y="2776507"/>
                  <a:pt x="3096482" y="2785545"/>
                  <a:pt x="3078480" y="2788920"/>
                </a:cubicBezTo>
                <a:cubicBezTo>
                  <a:pt x="3013379" y="2801126"/>
                  <a:pt x="2946438" y="2799603"/>
                  <a:pt x="2880360" y="2804160"/>
                </a:cubicBezTo>
                <a:lnTo>
                  <a:pt x="2636520" y="2819400"/>
                </a:lnTo>
                <a:lnTo>
                  <a:pt x="1905000" y="2804160"/>
                </a:lnTo>
                <a:cubicBezTo>
                  <a:pt x="1888948" y="2803531"/>
                  <a:pt x="1866464" y="2803288"/>
                  <a:pt x="1859280" y="2788920"/>
                </a:cubicBezTo>
                <a:cubicBezTo>
                  <a:pt x="1852096" y="2774552"/>
                  <a:pt x="1864485" y="2755744"/>
                  <a:pt x="1874520" y="2743200"/>
                </a:cubicBezTo>
                <a:cubicBezTo>
                  <a:pt x="1900866" y="2710267"/>
                  <a:pt x="1983739" y="2691554"/>
                  <a:pt x="2011680" y="2682240"/>
                </a:cubicBezTo>
                <a:lnTo>
                  <a:pt x="2057400" y="2667000"/>
                </a:lnTo>
                <a:lnTo>
                  <a:pt x="2788920" y="2682240"/>
                </a:lnTo>
                <a:cubicBezTo>
                  <a:pt x="2875881" y="2685461"/>
                  <a:pt x="2868013" y="2689249"/>
                  <a:pt x="2926080" y="2727960"/>
                </a:cubicBezTo>
                <a:cubicBezTo>
                  <a:pt x="2941961" y="2775604"/>
                  <a:pt x="2957363" y="2835175"/>
                  <a:pt x="3002280" y="2865120"/>
                </a:cubicBezTo>
                <a:cubicBezTo>
                  <a:pt x="3017520" y="2875280"/>
                  <a:pt x="3031165" y="2888385"/>
                  <a:pt x="3048000" y="2895600"/>
                </a:cubicBezTo>
                <a:cubicBezTo>
                  <a:pt x="3067252" y="2903851"/>
                  <a:pt x="3108960" y="2910840"/>
                  <a:pt x="3108960" y="2910840"/>
                </a:cubicBezTo>
              </a:path>
            </a:pathLst>
          </a:cu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35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 2: What do you think are some possible responses to a threatened suicide attempt?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60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responses to a threatened suicide might be: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62200"/>
            <a:ext cx="8825659" cy="3657600"/>
          </a:xfrm>
        </p:spPr>
        <p:txBody>
          <a:bodyPr>
            <a:noAutofit/>
          </a:bodyPr>
          <a:lstStyle/>
          <a:p>
            <a:r>
              <a:rPr lang="en-US" sz="2000" dirty="0" smtClean="0"/>
              <a:t>Assume it is a joke and laugh it off</a:t>
            </a:r>
          </a:p>
          <a:p>
            <a:r>
              <a:rPr lang="en-US" sz="2000" dirty="0" smtClean="0"/>
              <a:t>Ignore it</a:t>
            </a:r>
          </a:p>
          <a:p>
            <a:r>
              <a:rPr lang="en-US" sz="2000" dirty="0" smtClean="0"/>
              <a:t>Get mad, lecture or criticize</a:t>
            </a:r>
          </a:p>
          <a:p>
            <a:r>
              <a:rPr lang="en-US" sz="2000" dirty="0" smtClean="0"/>
              <a:t>Tell someone</a:t>
            </a:r>
          </a:p>
          <a:p>
            <a:r>
              <a:rPr lang="en-US" sz="2000" dirty="0" smtClean="0"/>
              <a:t>Talk to a friend about the threats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*Suicide is a serious matter and suicide warnings and threats should not be ignored.</a:t>
            </a:r>
          </a:p>
          <a:p>
            <a:pPr marL="0" indent="0">
              <a:buNone/>
            </a:pPr>
            <a:r>
              <a:rPr lang="en-US" sz="2000" dirty="0" smtClean="0"/>
              <a:t>*Friends should take the threat seriously, show a caring attitude, remain calm and listen, and use the skills learned in this lesson to offer help.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5376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4497</TotalTime>
  <Words>766</Words>
  <Application>Microsoft Office PowerPoint</Application>
  <PresentationFormat>Custom</PresentationFormat>
  <Paragraphs>91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Ion Boardroom</vt:lpstr>
      <vt:lpstr>Question, Persuade, Refer</vt:lpstr>
      <vt:lpstr>Facts</vt:lpstr>
      <vt:lpstr>PowerPoint Presentation</vt:lpstr>
      <vt:lpstr>PowerPoint Presentation</vt:lpstr>
      <vt:lpstr>Question 1: What do you think are some suicide warning signs?</vt:lpstr>
      <vt:lpstr>Warning Signs</vt:lpstr>
      <vt:lpstr>Suicide Spiral</vt:lpstr>
      <vt:lpstr>Question 2: What do you think are some possible responses to a threatened suicide attempt?</vt:lpstr>
      <vt:lpstr>Some responses to a threatened suicide might be:</vt:lpstr>
      <vt:lpstr>QPR like CPR</vt:lpstr>
      <vt:lpstr>Q=Question</vt:lpstr>
      <vt:lpstr>P=Persuade</vt:lpstr>
      <vt:lpstr>R=Refer</vt:lpstr>
      <vt:lpstr>Group Practice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Question, Persuade, Refer</dc:title>
  <dc:creator>Kari Gonsalves</dc:creator>
  <cp:lastModifiedBy>Kari Gonsalves</cp:lastModifiedBy>
  <cp:revision>11</cp:revision>
  <cp:lastPrinted>2015-10-06T19:52:29Z</cp:lastPrinted>
  <dcterms:created xsi:type="dcterms:W3CDTF">2015-03-12T03:03:37Z</dcterms:created>
  <dcterms:modified xsi:type="dcterms:W3CDTF">2015-10-08T17:33:56Z</dcterms:modified>
</cp:coreProperties>
</file>