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427" autoAdjust="0"/>
  </p:normalViewPr>
  <p:slideViewPr>
    <p:cSldViewPr snapToGrid="0" snapToObjects="1">
      <p:cViewPr>
        <p:scale>
          <a:sx n="94" d="100"/>
          <a:sy n="94" d="100"/>
        </p:scale>
        <p:origin x="-684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26C45-68F1-410F-B8EA-E761C2DC43C8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B808D-05EF-4F46-B01A-E39B445A1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0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hannel.nationalgeographic.com/channel/brain-games/videos/your-memory-under-stress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https://www.youtube.com/watch?v=FKzUSfzqh5A </a:t>
            </a:r>
            <a:endParaRPr lang="en-US" dirty="0" smtClean="0"/>
          </a:p>
          <a:p>
            <a:endParaRPr lang="en-US" dirty="0" smtClean="0"/>
          </a:p>
          <a:p>
            <a:pPr marL="228600" marR="0" lvl="1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90000">
                  <a:lumMod val="50000"/>
                </a:srgbClr>
              </a:buClr>
              <a:buSzPct val="100000"/>
              <a:buFont typeface="Wingdings 2" pitchFamily="18" charset="2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  <a:hlinkClick r:id="rId3"/>
              </a:rPr>
              <a:t>http://channel.nationalgeographic.com/channel/brain-games/videos/your-memory-under-stress/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B808D-05EF-4F46-B01A-E39B445A14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28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C1CA81E-055D-AD49-AE31-440215A34B15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992DC64A-F7A2-5443-AAC3-0D486E8D3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A81E-055D-AD49-AE31-440215A34B15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C64A-F7A2-5443-AAC3-0D486E8D392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A81E-055D-AD49-AE31-440215A34B15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C64A-F7A2-5443-AAC3-0D486E8D392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A81E-055D-AD49-AE31-440215A34B15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C64A-F7A2-5443-AAC3-0D486E8D3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A81E-055D-AD49-AE31-440215A34B15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C64A-F7A2-5443-AAC3-0D486E8D3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A81E-055D-AD49-AE31-440215A34B15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C64A-F7A2-5443-AAC3-0D486E8D3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5C1CA81E-055D-AD49-AE31-440215A34B15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C64A-F7A2-5443-AAC3-0D486E8D392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A81E-055D-AD49-AE31-440215A34B15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A81E-055D-AD49-AE31-440215A34B15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C64A-F7A2-5443-AAC3-0D486E8D392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A81E-055D-AD49-AE31-440215A34B15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C64A-F7A2-5443-AAC3-0D486E8D3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A81E-055D-AD49-AE31-440215A34B15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C64A-F7A2-5443-AAC3-0D486E8D3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5C1CA81E-055D-AD49-AE31-440215A34B15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C64A-F7A2-5443-AAC3-0D486E8D3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5C1CA81E-055D-AD49-AE31-440215A34B15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992DC64A-F7A2-5443-AAC3-0D486E8D392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5C1CA81E-055D-AD49-AE31-440215A34B15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992DC64A-F7A2-5443-AAC3-0D486E8D392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5C1CA81E-055D-AD49-AE31-440215A34B15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C64A-F7A2-5443-AAC3-0D486E8D3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992DC64A-F7A2-5443-AAC3-0D486E8D392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A81E-055D-AD49-AE31-440215A34B15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C64A-F7A2-5443-AAC3-0D486E8D3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A81E-055D-AD49-AE31-440215A34B15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C64A-F7A2-5443-AAC3-0D486E8D39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A81E-055D-AD49-AE31-440215A34B15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DC64A-F7A2-5443-AAC3-0D486E8D392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5C1CA81E-055D-AD49-AE31-440215A34B15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992DC64A-F7A2-5443-AAC3-0D486E8D39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  <p:sldLayoutId id="2147483720" r:id="rId18"/>
    <p:sldLayoutId id="2147483721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X87ipNTiI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Understanding Stress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4 Lesson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92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about Stress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Arial"/>
              </a:rPr>
              <a:t>Get into groups of 3</a:t>
            </a:r>
          </a:p>
          <a:p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u="sng" dirty="0">
                <a:solidFill>
                  <a:srgbClr val="000000"/>
                </a:solidFill>
                <a:latin typeface="Arial"/>
              </a:rPr>
              <a:t>Use your notes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to create a song, poem or rap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that is at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least 12 lines long to teach someone about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stress.</a:t>
            </a:r>
          </a:p>
          <a:p>
            <a:r>
              <a:rPr lang="en-US" dirty="0" smtClean="0">
                <a:solidFill>
                  <a:srgbClr val="000000"/>
                </a:solidFill>
                <a:latin typeface="Arial"/>
              </a:rPr>
              <a:t>Use humor and even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a catchy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tune/familiar song/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etc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</a:p>
          <a:p>
            <a:r>
              <a:rPr lang="en-US" dirty="0" smtClean="0">
                <a:solidFill>
                  <a:srgbClr val="000000"/>
                </a:solidFill>
                <a:latin typeface="Arial"/>
              </a:rPr>
              <a:t>Pick a topic and title your song, poem/slam poem, or rap: “Relaxation Techniques”, “Eustress versus Distress”, “Stages of Stress”, “How Stress Affects the Body”, etc. </a:t>
            </a:r>
            <a:endParaRPr lang="en-US" dirty="0">
              <a:solidFill>
                <a:srgbClr val="000000"/>
              </a:solidFill>
              <a:latin typeface="Arial"/>
            </a:endParaRPr>
          </a:p>
          <a:p>
            <a:endParaRPr lang="en-US" dirty="0" smtClean="0">
              <a:solidFill>
                <a:srgbClr val="000000"/>
              </a:solidFill>
              <a:latin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29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Relaxation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Deep breathing</a:t>
            </a:r>
          </a:p>
          <a:p>
            <a:r>
              <a:rPr lang="en-US" dirty="0" smtClean="0"/>
              <a:t>Stretching</a:t>
            </a:r>
          </a:p>
          <a:p>
            <a:r>
              <a:rPr lang="en-US" dirty="0" smtClean="0"/>
              <a:t>Getting a massage</a:t>
            </a:r>
          </a:p>
          <a:p>
            <a:r>
              <a:rPr lang="en-US" dirty="0" smtClean="0"/>
              <a:t>Taking a warm bath</a:t>
            </a:r>
          </a:p>
          <a:p>
            <a:r>
              <a:rPr lang="en-US" dirty="0" smtClean="0">
                <a:solidFill>
                  <a:srgbClr val="990000"/>
                </a:solidFill>
              </a:rPr>
              <a:t>Progressive muscle relaxation</a:t>
            </a:r>
          </a:p>
          <a:p>
            <a:r>
              <a:rPr lang="en-US" dirty="0" smtClean="0">
                <a:solidFill>
                  <a:srgbClr val="990000"/>
                </a:solidFill>
              </a:rPr>
              <a:t>Laughter </a:t>
            </a:r>
          </a:p>
          <a:p>
            <a:pPr lvl="1"/>
            <a:r>
              <a:rPr lang="en-US" dirty="0">
                <a:solidFill>
                  <a:srgbClr val="990000"/>
                </a:solidFill>
                <a:hlinkClick r:id="rId2"/>
              </a:rPr>
              <a:t>https://www.youtube.com/watch?v=</a:t>
            </a:r>
            <a:r>
              <a:rPr lang="en-US" dirty="0" smtClean="0">
                <a:solidFill>
                  <a:srgbClr val="990000"/>
                </a:solidFill>
                <a:hlinkClick r:id="rId2"/>
              </a:rPr>
              <a:t>rX87ipNTiIY</a:t>
            </a:r>
            <a:r>
              <a:rPr lang="en-US" dirty="0" smtClean="0">
                <a:solidFill>
                  <a:srgbClr val="990000"/>
                </a:solidFill>
              </a:rPr>
              <a:t> </a:t>
            </a:r>
            <a:endParaRPr lang="en-US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00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stress?</a:t>
            </a:r>
          </a:p>
          <a:p>
            <a:pPr lvl="1"/>
            <a:r>
              <a:rPr lang="en-US" dirty="0"/>
              <a:t>Stress is the reaction of the </a:t>
            </a:r>
            <a:r>
              <a:rPr lang="en-US" dirty="0">
                <a:solidFill>
                  <a:srgbClr val="FF0000"/>
                </a:solidFill>
              </a:rPr>
              <a:t>body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mind</a:t>
            </a:r>
            <a:r>
              <a:rPr lang="en-US" dirty="0"/>
              <a:t> to everyday challenges and </a:t>
            </a:r>
            <a:r>
              <a:rPr lang="en-US" dirty="0" smtClean="0"/>
              <a:t>demands</a:t>
            </a:r>
          </a:p>
          <a:p>
            <a:r>
              <a:rPr lang="en-US" dirty="0" smtClean="0"/>
              <a:t>What is a stressor?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Anything that causes stress</a:t>
            </a:r>
          </a:p>
          <a:p>
            <a:pPr lvl="1"/>
            <a:r>
              <a:rPr lang="en-US" dirty="0" smtClean="0"/>
              <a:t>Examples: people, objects, places, events, and situations</a:t>
            </a:r>
          </a:p>
        </p:txBody>
      </p:sp>
    </p:spTree>
    <p:extLst>
      <p:ext uri="{BB962C8B-B14F-4D97-AF65-F5344CB8AC3E}">
        <p14:creationId xmlns:p14="http://schemas.microsoft.com/office/powerpoint/2010/main" val="2753020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Perception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perception</a:t>
            </a:r>
          </a:p>
          <a:p>
            <a:pPr lvl="1"/>
            <a:r>
              <a:rPr lang="en-US" dirty="0"/>
              <a:t>The act of becoming aware through the </a:t>
            </a:r>
            <a:r>
              <a:rPr lang="en-US" dirty="0" smtClean="0">
                <a:solidFill>
                  <a:srgbClr val="FF0000"/>
                </a:solidFill>
              </a:rPr>
              <a:t>senses</a:t>
            </a:r>
          </a:p>
          <a:p>
            <a:r>
              <a:rPr lang="en-US" dirty="0" smtClean="0"/>
              <a:t>How is perception related to stress?</a:t>
            </a:r>
          </a:p>
          <a:p>
            <a:pPr lvl="1"/>
            <a:r>
              <a:rPr lang="en-US" dirty="0" smtClean="0"/>
              <a:t>The level of stress you experience depends on the way you think about a challenge or perceive an event</a:t>
            </a:r>
          </a:p>
        </p:txBody>
      </p:sp>
    </p:spTree>
    <p:extLst>
      <p:ext uri="{BB962C8B-B14F-4D97-AF65-F5344CB8AC3E}">
        <p14:creationId xmlns:p14="http://schemas.microsoft.com/office/powerpoint/2010/main" val="1842325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stressors that teens tend to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lphaLcPeriod"/>
            </a:pPr>
            <a:r>
              <a:rPr lang="en-US" dirty="0" smtClean="0"/>
              <a:t>Life </a:t>
            </a:r>
            <a:r>
              <a:rPr lang="en-US" dirty="0"/>
              <a:t>situations (School demands, peer pressure, family problems, </a:t>
            </a:r>
            <a:r>
              <a:rPr lang="en-US" dirty="0" err="1"/>
              <a:t>etc</a:t>
            </a:r>
            <a:r>
              <a:rPr lang="en-US" dirty="0" smtClean="0"/>
              <a:t>)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Environmental </a:t>
            </a:r>
            <a:r>
              <a:rPr lang="en-US" dirty="0" smtClean="0"/>
              <a:t>(</a:t>
            </a:r>
            <a:r>
              <a:rPr lang="en-US" dirty="0"/>
              <a:t>unsafe neighborhood, natural disasters, war,</a:t>
            </a:r>
            <a:r>
              <a:rPr lang="en-US" dirty="0" smtClean="0"/>
              <a:t>)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Biological</a:t>
            </a:r>
            <a:r>
              <a:rPr lang="en-US" dirty="0" smtClean="0"/>
              <a:t>  (</a:t>
            </a:r>
            <a:r>
              <a:rPr lang="en-US" dirty="0"/>
              <a:t>illness, injury, changes in body</a:t>
            </a:r>
            <a:r>
              <a:rPr lang="en-US" dirty="0" smtClean="0"/>
              <a:t>)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smtClean="0">
                <a:solidFill>
                  <a:srgbClr val="FF0000"/>
                </a:solidFill>
              </a:rPr>
              <a:t>Cognitive </a:t>
            </a:r>
            <a:r>
              <a:rPr lang="en-US" dirty="0" smtClean="0"/>
              <a:t>(</a:t>
            </a:r>
            <a:r>
              <a:rPr lang="en-US" dirty="0"/>
              <a:t>poor self-esteem, personal appearance, not fitting in</a:t>
            </a:r>
            <a:r>
              <a:rPr lang="en-US" dirty="0" smtClean="0"/>
              <a:t>)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Personal</a:t>
            </a:r>
            <a:r>
              <a:rPr lang="en-US" dirty="0" smtClean="0"/>
              <a:t> </a:t>
            </a:r>
            <a:r>
              <a:rPr lang="en-US" dirty="0"/>
              <a:t>behavior (busy schedule, relationship issues, smoking)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734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stages </a:t>
            </a:r>
            <a:r>
              <a:rPr lang="en-US" dirty="0" smtClean="0"/>
              <a:t>the body </a:t>
            </a:r>
            <a:r>
              <a:rPr lang="en-US" dirty="0"/>
              <a:t>go through in response to </a:t>
            </a:r>
            <a:r>
              <a:rPr lang="en-US" dirty="0" smtClean="0"/>
              <a:t>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638" y="2192410"/>
            <a:ext cx="6508377" cy="39163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Alarm</a:t>
            </a:r>
          </a:p>
          <a:p>
            <a:pPr lvl="1"/>
            <a:r>
              <a:rPr lang="en-US" dirty="0"/>
              <a:t>Prepares your body to either </a:t>
            </a:r>
            <a:r>
              <a:rPr lang="en-US" dirty="0" smtClean="0">
                <a:solidFill>
                  <a:srgbClr val="FF0000"/>
                </a:solidFill>
              </a:rPr>
              <a:t>defend</a:t>
            </a:r>
            <a:r>
              <a:rPr lang="en-US" dirty="0" smtClean="0"/>
              <a:t> itself </a:t>
            </a:r>
            <a:r>
              <a:rPr lang="en-US" dirty="0"/>
              <a:t>or </a:t>
            </a:r>
            <a:r>
              <a:rPr lang="en-US" dirty="0" smtClean="0">
                <a:solidFill>
                  <a:srgbClr val="FF0000"/>
                </a:solidFill>
              </a:rPr>
              <a:t>flee</a:t>
            </a:r>
            <a:r>
              <a:rPr lang="en-US" dirty="0" smtClean="0"/>
              <a:t> </a:t>
            </a:r>
            <a:r>
              <a:rPr lang="en-US" dirty="0"/>
              <a:t>from threat </a:t>
            </a:r>
            <a:endParaRPr lang="en-US" dirty="0" smtClean="0"/>
          </a:p>
          <a:p>
            <a:pPr lvl="1"/>
            <a:r>
              <a:rPr lang="en-US" dirty="0" smtClean="0"/>
              <a:t>Physical symptoms: increase in perspiration, faster heart rate and pulse, rise in blood pressure, faster respiration, narrowing of arteries, increase muscle tension, dilated pupils,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Resistance</a:t>
            </a:r>
          </a:p>
          <a:p>
            <a:pPr lvl="1"/>
            <a:r>
              <a:rPr lang="en-US" dirty="0"/>
              <a:t>allows the body to perform at a higher level and with more </a:t>
            </a:r>
            <a:r>
              <a:rPr lang="en-US" dirty="0" smtClean="0">
                <a:solidFill>
                  <a:srgbClr val="FF0000"/>
                </a:solidFill>
              </a:rPr>
              <a:t>endurance</a:t>
            </a:r>
          </a:p>
          <a:p>
            <a:pPr lvl="1"/>
            <a:r>
              <a:rPr lang="en-US" dirty="0" smtClean="0"/>
              <a:t>Your body adapts and reacts to stressor</a:t>
            </a:r>
          </a:p>
          <a:p>
            <a:r>
              <a:rPr lang="en-US" dirty="0" smtClean="0"/>
              <a:t>Fatigue</a:t>
            </a:r>
          </a:p>
          <a:p>
            <a:pPr lvl="1"/>
            <a:r>
              <a:rPr lang="en-US" dirty="0"/>
              <a:t>You start to feel tired and lose ability to handle other </a:t>
            </a:r>
            <a:r>
              <a:rPr lang="en-US" dirty="0" smtClean="0">
                <a:solidFill>
                  <a:srgbClr val="FF0000"/>
                </a:solidFill>
              </a:rPr>
              <a:t>stressors.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Your body loses its ability to adapt</a:t>
            </a:r>
          </a:p>
          <a:p>
            <a:pPr lvl="1"/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66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five effects of prolonged stress on your health.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Headaches</a:t>
            </a:r>
          </a:p>
          <a:p>
            <a:r>
              <a:rPr lang="en-US" dirty="0" smtClean="0"/>
              <a:t>a weakened </a:t>
            </a:r>
            <a:r>
              <a:rPr lang="en-US" dirty="0" smtClean="0">
                <a:solidFill>
                  <a:srgbClr val="C00000"/>
                </a:solidFill>
              </a:rPr>
              <a:t>immune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system (you become more prone to acquiring illnesses such as the common cold, flu,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990000"/>
                </a:solidFill>
              </a:rPr>
              <a:t>high </a:t>
            </a:r>
            <a:r>
              <a:rPr lang="en-US" dirty="0"/>
              <a:t>blood pressure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bruxism</a:t>
            </a:r>
            <a:r>
              <a:rPr lang="en-US" dirty="0"/>
              <a:t>, clenching the jaw or grinding the teeth</a:t>
            </a:r>
          </a:p>
          <a:p>
            <a:r>
              <a:rPr lang="en-US" dirty="0" smtClean="0">
                <a:solidFill>
                  <a:srgbClr val="990000"/>
                </a:solidFill>
              </a:rPr>
              <a:t>digestive </a:t>
            </a:r>
            <a:r>
              <a:rPr lang="en-US" dirty="0"/>
              <a:t>disorders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0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eustress?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90000"/>
                </a:solidFill>
              </a:rPr>
              <a:t>Positive</a:t>
            </a:r>
            <a:r>
              <a:rPr lang="en-US" dirty="0" smtClean="0"/>
              <a:t> stress </a:t>
            </a:r>
            <a:r>
              <a:rPr lang="en-US" dirty="0"/>
              <a:t>(short term, feels exciting, improves performance) </a:t>
            </a:r>
            <a:endParaRPr lang="en-US" dirty="0" smtClean="0"/>
          </a:p>
          <a:p>
            <a:pPr lvl="1"/>
            <a:r>
              <a:rPr lang="en-US" dirty="0" smtClean="0"/>
              <a:t>Based on perception</a:t>
            </a:r>
          </a:p>
          <a:p>
            <a:pPr lvl="1"/>
            <a:r>
              <a:rPr lang="en-US" dirty="0" smtClean="0"/>
              <a:t>Example: bungee jumping ride may be eustress for some people but may cause distress in 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86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distress?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90000"/>
                </a:solidFill>
              </a:rPr>
              <a:t>Negative </a:t>
            </a:r>
            <a:r>
              <a:rPr lang="en-US" dirty="0" smtClean="0"/>
              <a:t>stress </a:t>
            </a:r>
            <a:r>
              <a:rPr lang="en-US" dirty="0"/>
              <a:t>(short or long term, decreases performance, feels unpleasant, causes anxiety or concern) </a:t>
            </a:r>
          </a:p>
        </p:txBody>
      </p:sp>
    </p:spTree>
    <p:extLst>
      <p:ext uri="{BB962C8B-B14F-4D97-AF65-F5344CB8AC3E}">
        <p14:creationId xmlns:p14="http://schemas.microsoft.com/office/powerpoint/2010/main" val="268958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Management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Avoiding and limiting stress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 smtClean="0"/>
              <a:t>Use refusal skills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 smtClean="0">
                <a:solidFill>
                  <a:srgbClr val="990000"/>
                </a:solidFill>
              </a:rPr>
              <a:t>Plan ahead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 smtClean="0">
                <a:solidFill>
                  <a:srgbClr val="990000"/>
                </a:solidFill>
              </a:rPr>
              <a:t>Think positively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 smtClean="0">
                <a:solidFill>
                  <a:srgbClr val="990000"/>
                </a:solidFill>
              </a:rPr>
              <a:t>Avoid tobacco, alcohol, and other drugs</a:t>
            </a:r>
          </a:p>
          <a:p>
            <a:r>
              <a:rPr lang="en-US" dirty="0" smtClean="0"/>
              <a:t>Handling stress and reducing its effects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 smtClean="0"/>
              <a:t>Practice relaxation techniques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 smtClean="0">
                <a:solidFill>
                  <a:srgbClr val="990000"/>
                </a:solidFill>
              </a:rPr>
              <a:t>Redirect your energy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 smtClean="0">
                <a:solidFill>
                  <a:srgbClr val="990000"/>
                </a:solidFill>
              </a:rPr>
              <a:t>Seek support</a:t>
            </a:r>
          </a:p>
          <a:p>
            <a:r>
              <a:rPr lang="en-US" dirty="0" smtClean="0"/>
              <a:t>Staying healthy and building resiliency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 smtClean="0"/>
              <a:t>Get adequate rest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 smtClean="0">
                <a:solidFill>
                  <a:srgbClr val="990000"/>
                </a:solidFill>
              </a:rPr>
              <a:t>Get regular physical activity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 smtClean="0">
                <a:solidFill>
                  <a:srgbClr val="990000"/>
                </a:solidFill>
              </a:rPr>
              <a:t>Eat nutritious foods</a:t>
            </a:r>
            <a:endParaRPr lang="en-US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072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9788</TotalTime>
  <Words>507</Words>
  <Application>Microsoft Office PowerPoint</Application>
  <PresentationFormat>On-screen Show (4:3)</PresentationFormat>
  <Paragraphs>71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Plaza</vt:lpstr>
      <vt:lpstr>Understanding Stress</vt:lpstr>
      <vt:lpstr>PowerPoint Presentation</vt:lpstr>
      <vt:lpstr>Perception</vt:lpstr>
      <vt:lpstr>Five stressors that teens tend to experience</vt:lpstr>
      <vt:lpstr>Three stages the body go through in response to stress</vt:lpstr>
      <vt:lpstr>List five effects of prolonged stress on your health. </vt:lpstr>
      <vt:lpstr>What is eustress?</vt:lpstr>
      <vt:lpstr>What is distress?</vt:lpstr>
      <vt:lpstr>Stress Management Techniques</vt:lpstr>
      <vt:lpstr>All about Stress presentation</vt:lpstr>
      <vt:lpstr>Relaxation techniques</vt:lpstr>
    </vt:vector>
  </TitlesOfParts>
  <Company>ASD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Stress</dc:title>
  <dc:creator>ASD Teacher</dc:creator>
  <cp:lastModifiedBy>Kari Gonsalves</cp:lastModifiedBy>
  <cp:revision>16</cp:revision>
  <dcterms:created xsi:type="dcterms:W3CDTF">2014-09-17T02:53:15Z</dcterms:created>
  <dcterms:modified xsi:type="dcterms:W3CDTF">2016-02-24T20:32:51Z</dcterms:modified>
</cp:coreProperties>
</file>