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3" r:id="rId2"/>
    <p:sldId id="261" r:id="rId3"/>
    <p:sldId id="260" r:id="rId4"/>
    <p:sldId id="259" r:id="rId5"/>
    <p:sldId id="262" r:id="rId6"/>
    <p:sldId id="257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630" autoAdjust="0"/>
  </p:normalViewPr>
  <p:slideViewPr>
    <p:cSldViewPr>
      <p:cViewPr varScale="1">
        <p:scale>
          <a:sx n="61" d="100"/>
          <a:sy n="61" d="100"/>
        </p:scale>
        <p:origin x="-16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22FCC-F21F-4BC2-87BA-E93B0EB118CF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06B2DD-0A4F-47FC-9B8F-DE8B60105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85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IbQ1f4i1fQ&amp;list=PLcFHkKbd_jTKDmkz1uC83IKpSiXHlrN_d&amp;index=5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youtube.com/watch?v=rZLmBVG0QDM&amp;list=PLcFHkKbd_jTKDmkz1uC83IKpSiXHlrN_d&amp;index=7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6B2DD-0A4F-47FC-9B8F-DE8B601053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814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r>
              <a:rPr lang="en-US" baseline="0" dirty="0" smtClean="0"/>
              <a:t> break up violence</a:t>
            </a:r>
          </a:p>
          <a:p>
            <a:pPr fontAlgn="base"/>
            <a:r>
              <a:rPr lang="en-US" b="0" i="0" u="sng" strike="noStrike" dirty="0" smtClean="0">
                <a:solidFill>
                  <a:srgbClr val="1155CC"/>
                </a:solidFill>
                <a:effectLst/>
                <a:latin typeface="+mn-lt"/>
                <a:hlinkClick r:id="rId3"/>
              </a:rPr>
              <a:t>https://www.youtube.com/watch?v=xIbQ1f4i1fQ&amp;list=PLcFHkKbd_jTKDmkz1uC83IKpSiXHlrN_d&amp;index=5</a:t>
            </a:r>
            <a:r>
              <a:rPr lang="en-US" b="0" i="0" u="none" strike="noStrike" dirty="0" smtClean="0">
                <a:solidFill>
                  <a:srgbClr val="000000"/>
                </a:solidFill>
                <a:effectLst/>
                <a:latin typeface="+mn-lt"/>
              </a:rPr>
              <a:t> </a:t>
            </a:r>
          </a:p>
          <a:p>
            <a:pPr fontAlgn="base"/>
            <a:endParaRPr lang="en-US" b="0" i="0" u="none" strike="noStrike" dirty="0" smtClean="0">
              <a:solidFill>
                <a:srgbClr val="000000"/>
              </a:solidFill>
              <a:effectLst/>
              <a:latin typeface="+mn-lt"/>
            </a:endParaRPr>
          </a:p>
          <a:p>
            <a:r>
              <a:rPr lang="en-US" b="0" i="0" u="sng" strike="noStrike" dirty="0" smtClean="0">
                <a:solidFill>
                  <a:srgbClr val="0000FF"/>
                </a:solidFill>
                <a:effectLst/>
                <a:latin typeface="+mn-lt"/>
                <a:hlinkClick r:id="rId4"/>
              </a:rPr>
              <a:t>http://www.youtube.com/watch?v=rZLmBVG0QDM&amp;list=PLcFHkKbd_jTKDmkz1uC83IKpSiXHlrN_d&amp;index=7</a:t>
            </a:r>
            <a:r>
              <a:rPr lang="en-US" b="0" i="0" u="none" strike="noStrike" dirty="0" smtClean="0">
                <a:solidFill>
                  <a:srgbClr val="000000"/>
                </a:solidFill>
                <a:effectLst/>
                <a:latin typeface="+mn-lt"/>
              </a:rPr>
              <a:t> 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E43FB-AFB1-4EF4-8F5E-2724A0D96FAA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148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D4844-03C3-D14F-B54B-90603DAFAD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8064-4B86-7241-8611-5384D57ACF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677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D4844-03C3-D14F-B54B-90603DAFAD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8064-4B86-7241-8611-5384D57ACF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355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D4844-03C3-D14F-B54B-90603DAFAD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8064-4B86-7241-8611-5384D57ACF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439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D4844-03C3-D14F-B54B-90603DAFAD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8064-4B86-7241-8611-5384D57ACF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359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D4844-03C3-D14F-B54B-90603DAFAD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8064-4B86-7241-8611-5384D57ACF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917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D4844-03C3-D14F-B54B-90603DAFAD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8064-4B86-7241-8611-5384D57ACF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008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D4844-03C3-D14F-B54B-90603DAFAD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8064-4B86-7241-8611-5384D57ACF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13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D4844-03C3-D14F-B54B-90603DAFAD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8064-4B86-7241-8611-5384D57ACF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558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D4844-03C3-D14F-B54B-90603DAFAD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8064-4B86-7241-8611-5384D57ACF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857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D4844-03C3-D14F-B54B-90603DAFAD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8064-4B86-7241-8611-5384D57ACF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282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D4844-03C3-D14F-B54B-90603DAFAD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8064-4B86-7241-8611-5384D57ACF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089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055D4844-03C3-D14F-B54B-90603DAFAD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5/11/2016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FE78064-4B86-7241-8611-5384D57ACF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482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veisrespect.org/is-this-abuse/types-of-abuse/what-is-digital-abus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dvac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Unhealthy Relationships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0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should I look for in a partner?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40000" lnSpcReduction="20000"/>
          </a:bodyPr>
          <a:lstStyle/>
          <a:p>
            <a:pPr fontAlgn="base"/>
            <a:r>
              <a:rPr lang="en-US" sz="4000" dirty="0">
                <a:latin typeface="Roboto"/>
              </a:rPr>
              <a:t>Treat you with respect.</a:t>
            </a:r>
          </a:p>
          <a:p>
            <a:pPr fontAlgn="base"/>
            <a:r>
              <a:rPr lang="en-US" sz="4000" dirty="0">
                <a:latin typeface="Roboto"/>
              </a:rPr>
              <a:t>Doesn’t make fun of things you like or want to do.</a:t>
            </a:r>
          </a:p>
          <a:p>
            <a:pPr fontAlgn="base"/>
            <a:r>
              <a:rPr lang="en-US" sz="4000" dirty="0">
                <a:latin typeface="Roboto"/>
              </a:rPr>
              <a:t>Never puts you down.</a:t>
            </a:r>
          </a:p>
          <a:p>
            <a:pPr fontAlgn="base"/>
            <a:r>
              <a:rPr lang="en-US" sz="4000" dirty="0">
                <a:latin typeface="Roboto"/>
              </a:rPr>
              <a:t>Doesn’t get angry if you spend time with your friends or family.</a:t>
            </a:r>
          </a:p>
          <a:p>
            <a:pPr fontAlgn="base"/>
            <a:r>
              <a:rPr lang="en-US" sz="4000" dirty="0">
                <a:latin typeface="Roboto"/>
              </a:rPr>
              <a:t>Listens to your ideas and compromise sometimes.</a:t>
            </a:r>
          </a:p>
          <a:p>
            <a:pPr fontAlgn="base"/>
            <a:r>
              <a:rPr lang="en-US" sz="4000" dirty="0">
                <a:latin typeface="Roboto"/>
              </a:rPr>
              <a:t>Isn't excessively negative.</a:t>
            </a:r>
          </a:p>
          <a:p>
            <a:pPr fontAlgn="base"/>
            <a:r>
              <a:rPr lang="en-US" sz="4000" dirty="0">
                <a:latin typeface="Roboto"/>
              </a:rPr>
              <a:t>Shares some of your interests such as movies, sports, reading, dancing or music.</a:t>
            </a:r>
          </a:p>
          <a:p>
            <a:pPr fontAlgn="base"/>
            <a:r>
              <a:rPr lang="en-US" sz="4000" dirty="0">
                <a:latin typeface="Roboto"/>
              </a:rPr>
              <a:t>Isn’t afraid to share their thoughts and feelings.</a:t>
            </a:r>
          </a:p>
          <a:p>
            <a:pPr fontAlgn="base"/>
            <a:r>
              <a:rPr lang="en-US" sz="4000" dirty="0">
                <a:latin typeface="Roboto"/>
              </a:rPr>
              <a:t>Is comfortable around your friends and family.</a:t>
            </a:r>
          </a:p>
          <a:p>
            <a:pPr fontAlgn="base"/>
            <a:r>
              <a:rPr lang="en-US" sz="4000" dirty="0">
                <a:latin typeface="Roboto"/>
              </a:rPr>
              <a:t>Is proud of your accomplishments and successes.</a:t>
            </a:r>
          </a:p>
          <a:p>
            <a:pPr fontAlgn="base"/>
            <a:r>
              <a:rPr lang="en-US" sz="4000" dirty="0">
                <a:latin typeface="Roboto"/>
              </a:rPr>
              <a:t>Respects your boundaries and does not </a:t>
            </a:r>
            <a:r>
              <a:rPr lang="en-US" sz="4000" dirty="0">
                <a:latin typeface="Roboto"/>
                <a:hlinkClick r:id="rId2"/>
              </a:rPr>
              <a:t>abuse technology.</a:t>
            </a:r>
            <a:endParaRPr lang="en-US" sz="4000" dirty="0">
              <a:latin typeface="Roboto"/>
            </a:endParaRPr>
          </a:p>
          <a:p>
            <a:pPr fontAlgn="base"/>
            <a:r>
              <a:rPr lang="en-US" sz="4000" dirty="0">
                <a:latin typeface="Roboto"/>
              </a:rPr>
              <a:t>Doesn’t require you to "check in" or need to know where you are all the time.</a:t>
            </a:r>
          </a:p>
          <a:p>
            <a:pPr fontAlgn="base"/>
            <a:r>
              <a:rPr lang="en-US" sz="4000" dirty="0">
                <a:latin typeface="Roboto"/>
              </a:rPr>
              <a:t>Is caring and honest.</a:t>
            </a:r>
          </a:p>
          <a:p>
            <a:pPr fontAlgn="base"/>
            <a:r>
              <a:rPr lang="en-US" sz="4000" dirty="0">
                <a:latin typeface="Roboto"/>
              </a:rPr>
              <a:t>Doesn’t pressure you to do things that you don’t want to do.</a:t>
            </a:r>
          </a:p>
          <a:p>
            <a:pPr fontAlgn="base"/>
            <a:r>
              <a:rPr lang="en-US" sz="4000" dirty="0">
                <a:latin typeface="Roboto"/>
              </a:rPr>
              <a:t>Doesn’t constantly accuse you of cheating or being unfaithful.</a:t>
            </a:r>
          </a:p>
          <a:p>
            <a:pPr fontAlgn="base"/>
            <a:r>
              <a:rPr lang="en-US" sz="4000" dirty="0">
                <a:latin typeface="Roboto"/>
              </a:rPr>
              <a:t>Encourages you to do well in school or at work.</a:t>
            </a:r>
          </a:p>
          <a:p>
            <a:pPr fontAlgn="base"/>
            <a:r>
              <a:rPr lang="en-US" sz="4000" dirty="0">
                <a:latin typeface="Roboto"/>
              </a:rPr>
              <a:t>Doesn’t threaten you or make you feel scared.</a:t>
            </a:r>
          </a:p>
          <a:p>
            <a:pPr fontAlgn="base"/>
            <a:r>
              <a:rPr lang="en-US" sz="4000" dirty="0">
                <a:latin typeface="Roboto"/>
              </a:rPr>
              <a:t>Understands the importance of healthy relationships.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90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Warning Signs of Abuse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latin typeface="Arial"/>
              </a:rPr>
              <a:t>Checking cell phones, emails or social networks without permission</a:t>
            </a:r>
          </a:p>
          <a:p>
            <a:r>
              <a:rPr lang="en-US" dirty="0">
                <a:latin typeface="Arial"/>
              </a:rPr>
              <a:t>Extreme jealousy or insecurity</a:t>
            </a:r>
          </a:p>
          <a:p>
            <a:r>
              <a:rPr lang="en-US" dirty="0">
                <a:latin typeface="Arial"/>
              </a:rPr>
              <a:t>Constant belittling or put-downs</a:t>
            </a:r>
          </a:p>
          <a:p>
            <a:r>
              <a:rPr lang="en-US" dirty="0">
                <a:latin typeface="Arial"/>
              </a:rPr>
              <a:t>Explosive temper</a:t>
            </a:r>
          </a:p>
          <a:p>
            <a:r>
              <a:rPr lang="en-US" dirty="0">
                <a:latin typeface="Arial"/>
              </a:rPr>
              <a:t>Isolation from family and friends</a:t>
            </a:r>
          </a:p>
          <a:p>
            <a:r>
              <a:rPr lang="en-US" dirty="0">
                <a:latin typeface="Arial"/>
              </a:rPr>
              <a:t>Making false accusations</a:t>
            </a:r>
          </a:p>
          <a:p>
            <a:r>
              <a:rPr lang="en-US" dirty="0">
                <a:latin typeface="Arial"/>
              </a:rPr>
              <a:t>Erratic mood swings</a:t>
            </a:r>
          </a:p>
          <a:p>
            <a:r>
              <a:rPr lang="en-US" dirty="0">
                <a:latin typeface="Arial"/>
              </a:rPr>
              <a:t>Physically inflicting pain or hurt in any way</a:t>
            </a:r>
          </a:p>
          <a:p>
            <a:r>
              <a:rPr lang="en-US" dirty="0">
                <a:latin typeface="Arial"/>
              </a:rPr>
              <a:t>Possessiveness</a:t>
            </a:r>
          </a:p>
          <a:p>
            <a:r>
              <a:rPr lang="en-US" dirty="0">
                <a:latin typeface="Arial"/>
              </a:rPr>
              <a:t>Telling someone what to do</a:t>
            </a:r>
          </a:p>
          <a:p>
            <a:r>
              <a:rPr lang="en-US" dirty="0">
                <a:latin typeface="Arial"/>
              </a:rPr>
              <a:t>Repeatedly pressuring someone to have sex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57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875" y="237333"/>
            <a:ext cx="6434931" cy="6434931"/>
          </a:xfrm>
        </p:spPr>
      </p:pic>
    </p:spTree>
    <p:extLst>
      <p:ext uri="{BB962C8B-B14F-4D97-AF65-F5344CB8AC3E}">
        <p14:creationId xmlns:p14="http://schemas.microsoft.com/office/powerpoint/2010/main" val="360290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get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500" dirty="0" smtClean="0"/>
              <a:t>A trusted adult</a:t>
            </a:r>
          </a:p>
          <a:p>
            <a:r>
              <a:rPr lang="en-US" sz="3500" dirty="0" smtClean="0"/>
              <a:t>Counselor</a:t>
            </a:r>
          </a:p>
          <a:p>
            <a:r>
              <a:rPr lang="en-US" sz="3500" dirty="0" smtClean="0"/>
              <a:t>Parent</a:t>
            </a:r>
          </a:p>
          <a:p>
            <a:r>
              <a:rPr lang="en-US" sz="3500" b="1" dirty="0">
                <a:solidFill>
                  <a:srgbClr val="333333"/>
                </a:solidFill>
                <a:latin typeface="Arial"/>
              </a:rPr>
              <a:t>Statewide Toll-Free </a:t>
            </a:r>
            <a:r>
              <a:rPr lang="en-US" sz="3500" b="1" dirty="0" err="1">
                <a:solidFill>
                  <a:srgbClr val="333333"/>
                </a:solidFill>
                <a:latin typeface="Arial"/>
              </a:rPr>
              <a:t>InfoLink</a:t>
            </a:r>
            <a:r>
              <a:rPr lang="en-US" sz="3500" dirty="0"/>
              <a:t/>
            </a:r>
            <a:br>
              <a:rPr lang="en-US" sz="3500" dirty="0"/>
            </a:br>
            <a:r>
              <a:rPr lang="en-US" sz="3500" dirty="0">
                <a:solidFill>
                  <a:srgbClr val="333333"/>
                </a:solidFill>
                <a:latin typeface="Arial"/>
              </a:rPr>
              <a:t>Hotline: (800) 799-SAFE *</a:t>
            </a:r>
            <a:r>
              <a:rPr lang="en-US" sz="3500" dirty="0" smtClean="0">
                <a:solidFill>
                  <a:srgbClr val="333333"/>
                </a:solidFill>
                <a:latin typeface="Arial"/>
              </a:rPr>
              <a:t>National</a:t>
            </a:r>
          </a:p>
          <a:p>
            <a:r>
              <a:rPr lang="en-US" sz="3500" b="1" dirty="0">
                <a:solidFill>
                  <a:srgbClr val="333333"/>
                </a:solidFill>
                <a:latin typeface="Arial"/>
              </a:rPr>
              <a:t>Utah Domestic Violence Council</a:t>
            </a:r>
            <a:r>
              <a:rPr lang="en-US" sz="3500" dirty="0"/>
              <a:t/>
            </a:r>
            <a:br>
              <a:rPr lang="en-US" sz="3500" dirty="0"/>
            </a:br>
            <a:r>
              <a:rPr lang="en-US" sz="3500" dirty="0">
                <a:solidFill>
                  <a:srgbClr val="333333"/>
                </a:solidFill>
                <a:latin typeface="Arial"/>
              </a:rPr>
              <a:t>205 North 400 West</a:t>
            </a:r>
            <a:r>
              <a:rPr lang="en-US" sz="3500" dirty="0"/>
              <a:t/>
            </a:r>
            <a:br>
              <a:rPr lang="en-US" sz="3500" dirty="0"/>
            </a:br>
            <a:r>
              <a:rPr lang="en-US" sz="3500" dirty="0">
                <a:solidFill>
                  <a:srgbClr val="333333"/>
                </a:solidFill>
                <a:latin typeface="Arial"/>
              </a:rPr>
              <a:t>Salt Lake City, UT 84103</a:t>
            </a:r>
            <a:r>
              <a:rPr lang="en-US" sz="3500" dirty="0"/>
              <a:t/>
            </a:r>
            <a:br>
              <a:rPr lang="en-US" sz="3500" dirty="0"/>
            </a:br>
            <a:r>
              <a:rPr lang="en-US" sz="3500" dirty="0">
                <a:solidFill>
                  <a:srgbClr val="333333"/>
                </a:solidFill>
                <a:latin typeface="Arial"/>
              </a:rPr>
              <a:t>Phone: (801) 521-5548</a:t>
            </a:r>
            <a:r>
              <a:rPr lang="en-US" sz="3500" dirty="0"/>
              <a:t/>
            </a:r>
            <a:br>
              <a:rPr lang="en-US" sz="3500" dirty="0"/>
            </a:br>
            <a:r>
              <a:rPr lang="en-US" sz="3500" dirty="0">
                <a:solidFill>
                  <a:srgbClr val="333333"/>
                </a:solidFill>
                <a:latin typeface="Arial"/>
              </a:rPr>
              <a:t>Web: </a:t>
            </a:r>
            <a:r>
              <a:rPr lang="en-US" sz="3500" b="1" u="sng" dirty="0">
                <a:solidFill>
                  <a:srgbClr val="62674D"/>
                </a:solidFill>
                <a:latin typeface="Arial"/>
                <a:hlinkClick r:id="rId3"/>
              </a:rPr>
              <a:t>http://www.udvac.org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14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Unhealthy Peer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people pleaser</a:t>
            </a:r>
            <a:r>
              <a:rPr lang="en-US" dirty="0" smtClean="0"/>
              <a:t>-</a:t>
            </a:r>
            <a:r>
              <a:rPr lang="en-US" dirty="0"/>
              <a:t>continuously seeks approval of others</a:t>
            </a:r>
          </a:p>
          <a:p>
            <a:r>
              <a:rPr lang="en-US" dirty="0"/>
              <a:t>2. The </a:t>
            </a:r>
            <a:r>
              <a:rPr lang="en-US" dirty="0" smtClean="0">
                <a:solidFill>
                  <a:srgbClr val="FF0000"/>
                </a:solidFill>
              </a:rPr>
              <a:t>enabler</a:t>
            </a:r>
            <a:r>
              <a:rPr lang="en-US" dirty="0" smtClean="0"/>
              <a:t>- </a:t>
            </a:r>
            <a:r>
              <a:rPr lang="en-US" dirty="0"/>
              <a:t>supports others harmful behaviors</a:t>
            </a:r>
          </a:p>
          <a:p>
            <a:r>
              <a:rPr lang="en-US" dirty="0"/>
              <a:t>3. The </a:t>
            </a:r>
            <a:r>
              <a:rPr lang="en-US" dirty="0" smtClean="0">
                <a:solidFill>
                  <a:srgbClr val="FF0000"/>
                </a:solidFill>
              </a:rPr>
              <a:t>clinger</a:t>
            </a:r>
            <a:r>
              <a:rPr lang="en-US" dirty="0" smtClean="0"/>
              <a:t>- </a:t>
            </a:r>
            <a:r>
              <a:rPr lang="en-US" dirty="0"/>
              <a:t>needy and dependent</a:t>
            </a:r>
          </a:p>
          <a:p>
            <a:r>
              <a:rPr lang="en-US" dirty="0"/>
              <a:t>4. The </a:t>
            </a:r>
            <a:r>
              <a:rPr lang="en-US" dirty="0" smtClean="0">
                <a:solidFill>
                  <a:srgbClr val="FF0000"/>
                </a:solidFill>
              </a:rPr>
              <a:t>fixer</a:t>
            </a:r>
            <a:r>
              <a:rPr lang="en-US" dirty="0" smtClean="0"/>
              <a:t>- </a:t>
            </a:r>
            <a:r>
              <a:rPr lang="en-US" dirty="0"/>
              <a:t>tries to fix other peoples problems</a:t>
            </a:r>
          </a:p>
          <a:p>
            <a:r>
              <a:rPr lang="en-US" dirty="0"/>
              <a:t>5. The </a:t>
            </a:r>
            <a:r>
              <a:rPr lang="en-US" dirty="0" err="1" smtClean="0">
                <a:solidFill>
                  <a:srgbClr val="FF0000"/>
                </a:solidFill>
              </a:rPr>
              <a:t>distancer</a:t>
            </a:r>
            <a:r>
              <a:rPr lang="en-US" dirty="0" smtClean="0"/>
              <a:t>- </a:t>
            </a:r>
            <a:r>
              <a:rPr lang="en-US" dirty="0"/>
              <a:t>emotionally unavailable to others</a:t>
            </a:r>
          </a:p>
          <a:p>
            <a:r>
              <a:rPr lang="en-US" dirty="0"/>
              <a:t>6. The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controller</a:t>
            </a:r>
            <a:r>
              <a:rPr lang="en-US" dirty="0" smtClean="0"/>
              <a:t>- </a:t>
            </a:r>
            <a:r>
              <a:rPr lang="en-US" dirty="0"/>
              <a:t>possessive, jealous, and domineering</a:t>
            </a:r>
          </a:p>
          <a:p>
            <a:r>
              <a:rPr lang="en-US" dirty="0"/>
              <a:t>7. The </a:t>
            </a:r>
            <a:r>
              <a:rPr lang="en-US" dirty="0" smtClean="0">
                <a:solidFill>
                  <a:srgbClr val="FF0000"/>
                </a:solidFill>
              </a:rPr>
              <a:t>center</a:t>
            </a:r>
            <a:r>
              <a:rPr lang="en-US" dirty="0" smtClean="0"/>
              <a:t>- </a:t>
            </a:r>
            <a:r>
              <a:rPr lang="en-US" dirty="0"/>
              <a:t>is self-centered</a:t>
            </a:r>
          </a:p>
          <a:p>
            <a:r>
              <a:rPr lang="en-US" dirty="0"/>
              <a:t>8. </a:t>
            </a:r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abuser</a:t>
            </a:r>
            <a:r>
              <a:rPr lang="en-US" dirty="0" smtClean="0"/>
              <a:t>- </a:t>
            </a:r>
            <a:r>
              <a:rPr lang="en-US" dirty="0"/>
              <a:t>a person who is abusive</a:t>
            </a:r>
          </a:p>
          <a:p>
            <a:r>
              <a:rPr lang="en-US" dirty="0"/>
              <a:t>9. The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liar</a:t>
            </a:r>
            <a:r>
              <a:rPr lang="en-US" dirty="0" smtClean="0"/>
              <a:t>- </a:t>
            </a:r>
            <a:r>
              <a:rPr lang="en-US" dirty="0"/>
              <a:t>does no tell the truth</a:t>
            </a:r>
          </a:p>
          <a:p>
            <a:r>
              <a:rPr lang="en-US" dirty="0"/>
              <a:t>10. The </a:t>
            </a:r>
            <a:r>
              <a:rPr lang="en-US" dirty="0" smtClean="0">
                <a:solidFill>
                  <a:srgbClr val="FF0000"/>
                </a:solidFill>
              </a:rPr>
              <a:t>promise breaker</a:t>
            </a:r>
            <a:r>
              <a:rPr lang="en-US" dirty="0" smtClean="0"/>
              <a:t>- </a:t>
            </a:r>
            <a:r>
              <a:rPr lang="en-US" dirty="0"/>
              <a:t>is not reliable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45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Group Activity: Unhealthy Peer Relationship Conversation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dirty="0">
                <a:latin typeface="Cambria"/>
                <a:ea typeface="MS Mincho"/>
                <a:cs typeface="Times New Roman"/>
              </a:rPr>
              <a:t>Each group will be assigned one of the unhealthy peer </a:t>
            </a:r>
            <a:r>
              <a:rPr lang="en-US" dirty="0" smtClean="0">
                <a:latin typeface="Cambria"/>
                <a:ea typeface="MS Mincho"/>
                <a:cs typeface="Times New Roman"/>
              </a:rPr>
              <a:t>relationships. </a:t>
            </a:r>
            <a:r>
              <a:rPr lang="en-US" dirty="0">
                <a:latin typeface="Cambria"/>
                <a:ea typeface="MS Mincho"/>
                <a:cs typeface="Times New Roman"/>
              </a:rPr>
              <a:t>Do not tell another group which one you have been assigned.</a:t>
            </a:r>
          </a:p>
          <a:p>
            <a:pPr lvl="0">
              <a:spcBef>
                <a:spcPts val="0"/>
              </a:spcBef>
              <a:buFont typeface="Symbol"/>
              <a:buChar char=""/>
            </a:pPr>
            <a:r>
              <a:rPr lang="en-US" dirty="0">
                <a:latin typeface="Cambria"/>
                <a:ea typeface="MS Mincho"/>
                <a:cs typeface="Times New Roman"/>
              </a:rPr>
              <a:t>First, each group will describe the scenario where this conversation is taking place</a:t>
            </a:r>
          </a:p>
          <a:p>
            <a:pPr lvl="0">
              <a:spcBef>
                <a:spcPts val="0"/>
              </a:spcBef>
              <a:buFont typeface="Symbol"/>
              <a:buChar char=""/>
            </a:pPr>
            <a:r>
              <a:rPr lang="en-US" dirty="0">
                <a:latin typeface="Cambria"/>
                <a:ea typeface="MS Mincho"/>
                <a:cs typeface="Times New Roman"/>
              </a:rPr>
              <a:t>Second, each group will create a conversation script between two friends that demonstrates the unhealthy peer relationship you have been assigned. (</a:t>
            </a:r>
            <a:r>
              <a:rPr lang="en-US" u="sng" dirty="0">
                <a:latin typeface="Cambria"/>
                <a:ea typeface="MS Mincho"/>
                <a:cs typeface="Times New Roman"/>
              </a:rPr>
              <a:t>Minimum 10 statements) </a:t>
            </a:r>
            <a:endParaRPr lang="en-US" dirty="0">
              <a:latin typeface="Cambria"/>
              <a:ea typeface="MS Mincho"/>
              <a:cs typeface="Times New Roman"/>
            </a:endParaRPr>
          </a:p>
          <a:p>
            <a:pPr lvl="0">
              <a:spcBef>
                <a:spcPts val="0"/>
              </a:spcBef>
              <a:buFont typeface="Symbol"/>
              <a:buChar char=""/>
            </a:pPr>
            <a:r>
              <a:rPr lang="en-US" dirty="0">
                <a:latin typeface="Cambria"/>
                <a:ea typeface="MS Mincho"/>
                <a:cs typeface="Times New Roman"/>
              </a:rPr>
              <a:t>Finally, your group will present your conversation to the class and at the end of your presentation the class will guess the unhealthy peer relationship your group is demonstrating. 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51619" y="1037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38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376</Words>
  <Application>Microsoft Office PowerPoint</Application>
  <PresentationFormat>On-screen Show (4:3)</PresentationFormat>
  <Paragraphs>61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1_Office Theme</vt:lpstr>
      <vt:lpstr>Unhealthy Relationships</vt:lpstr>
      <vt:lpstr>What should I look for in a partner?</vt:lpstr>
      <vt:lpstr>Warning Signs of Abuse</vt:lpstr>
      <vt:lpstr>PowerPoint Presentation</vt:lpstr>
      <vt:lpstr>Where to get help</vt:lpstr>
      <vt:lpstr>Unhealthy Peer Relationships</vt:lpstr>
      <vt:lpstr>Group Activity: Unhealthy Peer Relationship Conversation </vt:lpstr>
    </vt:vector>
  </TitlesOfParts>
  <Company>Jordan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Unhealthy Peer Relationships</dc:title>
  <dc:creator>Kari Gonsalves</dc:creator>
  <cp:lastModifiedBy>Kari Gonsalves</cp:lastModifiedBy>
  <cp:revision>5</cp:revision>
  <dcterms:created xsi:type="dcterms:W3CDTF">2016-01-04T03:14:43Z</dcterms:created>
  <dcterms:modified xsi:type="dcterms:W3CDTF">2016-05-11T20:53:15Z</dcterms:modified>
</cp:coreProperties>
</file>